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72" r:id="rId5"/>
    <p:sldId id="258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69" r:id="rId17"/>
    <p:sldId id="270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72E06-1888-4DD1-9C9E-302CDD6AFD77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9075BB-A6FF-47C2-ABCE-1740707E28E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rmAutofit/>
          </a:bodyPr>
          <a:lstStyle/>
          <a:p>
            <a:r>
              <a:rPr lang="en-US" dirty="0" smtClean="0"/>
              <a:t>TINJAUAN MEDIS PUASA TERHADAP BEBERAPA PENYAKIT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asil gambar untuk kencing man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271909"/>
            <a:ext cx="3886200" cy="25860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Diabetes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diabetes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gulanya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hiperglikemi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hipoglikemi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Pasien</a:t>
            </a:r>
            <a:r>
              <a:rPr lang="en-US" dirty="0" smtClean="0"/>
              <a:t> diabetes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demam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yang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sendirian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7. </a:t>
            </a:r>
            <a:r>
              <a:rPr lang="en-US" dirty="0" err="1" smtClean="0"/>
              <a:t>Pasien</a:t>
            </a:r>
            <a:r>
              <a:rPr lang="en-US" dirty="0" smtClean="0"/>
              <a:t> Diabetes yang </a:t>
            </a:r>
            <a:r>
              <a:rPr lang="en-US" dirty="0" err="1" smtClean="0"/>
              <a:t>hamil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8. </a:t>
            </a:r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patuh</a:t>
            </a:r>
            <a:r>
              <a:rPr lang="en-US" dirty="0" smtClean="0"/>
              <a:t> </a:t>
            </a:r>
            <a:r>
              <a:rPr lang="en-US" dirty="0" err="1" smtClean="0"/>
              <a:t>anjuran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diet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diabetes yang </a:t>
            </a:r>
            <a:r>
              <a:rPr lang="en-US" dirty="0" err="1" smtClean="0"/>
              <a:t>berpuasa</a:t>
            </a:r>
            <a:r>
              <a:rPr lang="en-US" dirty="0" smtClean="0"/>
              <a:t> :</a:t>
            </a:r>
          </a:p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penyakitnya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obat-obat</a:t>
            </a:r>
            <a:r>
              <a:rPr lang="en-US" dirty="0" smtClean="0"/>
              <a:t>  yang </a:t>
            </a:r>
            <a:r>
              <a:rPr lang="en-US" dirty="0" err="1" smtClean="0"/>
              <a:t>dikonsumsi</a:t>
            </a:r>
            <a:r>
              <a:rPr lang="en-US" dirty="0" smtClean="0"/>
              <a:t>.  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karbohidrat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sahur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berbuka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serat</a:t>
            </a:r>
            <a:r>
              <a:rPr lang="en-US" dirty="0" smtClean="0"/>
              <a:t>. 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Memperbanyak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air </a:t>
            </a:r>
            <a:r>
              <a:rPr lang="en-US" dirty="0" err="1" smtClean="0"/>
              <a:t>putih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sahur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berbuka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tanda-tanda</a:t>
            </a:r>
            <a:r>
              <a:rPr lang="en-US" dirty="0" smtClean="0"/>
              <a:t> </a:t>
            </a:r>
            <a:r>
              <a:rPr lang="en-US" dirty="0" err="1" smtClean="0"/>
              <a:t>hipoglikemi</a:t>
            </a:r>
            <a:r>
              <a:rPr lang="en-US" dirty="0" smtClean="0"/>
              <a:t> (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)</a:t>
            </a:r>
          </a:p>
          <a:p>
            <a:pPr marL="514350" indent="-514350">
              <a:buNone/>
            </a:pPr>
            <a:r>
              <a:rPr lang="en-US" dirty="0" smtClean="0"/>
              <a:t>6. </a:t>
            </a:r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asil gambar untuk ibu hamil"/>
          <p:cNvPicPr>
            <a:picLocks noChangeAspect="1" noChangeArrowheads="1"/>
          </p:cNvPicPr>
          <p:nvPr/>
        </p:nvPicPr>
        <p:blipFill>
          <a:blip r:embed="rId2"/>
          <a:srcRect r="20438"/>
          <a:stretch>
            <a:fillRect/>
          </a:stretch>
        </p:blipFill>
        <p:spPr bwMode="auto">
          <a:xfrm>
            <a:off x="4991100" y="1676400"/>
            <a:ext cx="4152900" cy="3505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endParaRPr lang="en-US" dirty="0" smtClean="0"/>
          </a:p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ramadan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trimester 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janin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rahim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yang </a:t>
            </a:r>
            <a:r>
              <a:rPr lang="en-US" dirty="0" err="1" smtClean="0"/>
              <a:t>berpuasa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menyertai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tercukupi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Menyusui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ASI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Ertem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r>
              <a:rPr lang="en-US" dirty="0" smtClean="0"/>
              <a:t>,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ramadan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ASI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Bener</a:t>
            </a:r>
            <a:r>
              <a:rPr lang="en-US" dirty="0" smtClean="0"/>
              <a:t> </a:t>
            </a:r>
            <a:r>
              <a:rPr lang="en-US" dirty="0" err="1" smtClean="0"/>
              <a:t>dkk</a:t>
            </a:r>
            <a:r>
              <a:rPr lang="en-US" dirty="0" smtClean="0"/>
              <a:t>,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ASI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yang </a:t>
            </a:r>
            <a:r>
              <a:rPr lang="en-US" dirty="0" err="1" smtClean="0"/>
              <a:t>berpuasa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melemah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endParaRPr lang="en-US" dirty="0" smtClean="0"/>
          </a:p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lelah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asil gambar untuk lans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786724"/>
            <a:ext cx="4371975" cy="2909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r>
              <a:rPr lang="en-US" dirty="0" smtClean="0"/>
              <a:t> yang </a:t>
            </a:r>
            <a:r>
              <a:rPr lang="en-US" dirty="0" err="1" smtClean="0"/>
              <a:t>berpuasa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yang </a:t>
            </a:r>
            <a:r>
              <a:rPr lang="en-US" dirty="0" err="1" smtClean="0"/>
              <a:t>diderita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 smtClean="0"/>
          </a:p>
          <a:p>
            <a:r>
              <a:rPr lang="en-US" dirty="0" err="1" smtClean="0"/>
              <a:t>Asupan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saur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berbuka</a:t>
            </a:r>
            <a:endParaRPr lang="en-US" dirty="0" smtClean="0"/>
          </a:p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endParaRPr lang="en-US" dirty="0" smtClean="0"/>
          </a:p>
          <a:p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minum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(GERD)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Hal-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pedas</a:t>
            </a:r>
            <a:r>
              <a:rPr lang="en-US" dirty="0" smtClean="0"/>
              <a:t>, </a:t>
            </a:r>
            <a:r>
              <a:rPr lang="en-US" dirty="0" err="1" smtClean="0"/>
              <a:t>asam</a:t>
            </a:r>
            <a:r>
              <a:rPr lang="en-US" dirty="0" smtClean="0"/>
              <a:t>, </a:t>
            </a:r>
            <a:r>
              <a:rPr lang="en-US" dirty="0" err="1" smtClean="0"/>
              <a:t>berlemak</a:t>
            </a:r>
            <a:endParaRPr lang="en-US" dirty="0" smtClean="0"/>
          </a:p>
          <a:p>
            <a:r>
              <a:rPr lang="en-US" dirty="0" err="1" smtClean="0"/>
              <a:t>Minuman</a:t>
            </a:r>
            <a:r>
              <a:rPr lang="en-US" dirty="0" smtClean="0"/>
              <a:t> kopi, soda</a:t>
            </a:r>
          </a:p>
          <a:p>
            <a:r>
              <a:rPr lang="en-US" dirty="0" err="1" smtClean="0"/>
              <a:t>Merokok</a:t>
            </a:r>
            <a:endParaRPr lang="en-US" dirty="0" smtClean="0"/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r>
              <a:rPr lang="en-US" dirty="0" smtClean="0"/>
              <a:t>Gaya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ramadan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endParaRPr lang="en-US" dirty="0" smtClean="0"/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rokok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 smtClean="0"/>
          </a:p>
          <a:p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minuman</a:t>
            </a:r>
            <a:r>
              <a:rPr lang="en-US" dirty="0" smtClean="0"/>
              <a:t> yang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Keluhan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114800" y="3657600"/>
            <a:ext cx="8382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Allah SWT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Baqarah</a:t>
            </a:r>
            <a:r>
              <a:rPr lang="en-US" dirty="0" smtClean="0"/>
              <a:t> : 183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beriman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diwajibkan</a:t>
            </a:r>
            <a:r>
              <a:rPr lang="en-US" dirty="0" smtClean="0"/>
              <a:t> 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agar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bertakwa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 </a:t>
            </a:r>
            <a:r>
              <a:rPr lang="en-US" dirty="0" err="1" smtClean="0"/>
              <a:t>Baqarah</a:t>
            </a:r>
            <a:r>
              <a:rPr lang="en-US" dirty="0" smtClean="0"/>
              <a:t> : 185</a:t>
            </a:r>
          </a:p>
          <a:p>
            <a:pPr>
              <a:buNone/>
            </a:pPr>
            <a:r>
              <a:rPr lang="en-US" dirty="0" smtClean="0"/>
              <a:t>	…Dan, </a:t>
            </a:r>
            <a:r>
              <a:rPr lang="en-US" dirty="0" err="1" smtClean="0"/>
              <a:t>barangsiapa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(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berbuka</a:t>
            </a:r>
            <a:r>
              <a:rPr lang="en-US" dirty="0" smtClean="0"/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(</a:t>
            </a:r>
            <a:r>
              <a:rPr lang="en-US" dirty="0" err="1" smtClean="0"/>
              <a:t>wajiblah</a:t>
            </a:r>
            <a:r>
              <a:rPr lang="en-US" dirty="0" smtClean="0"/>
              <a:t> </a:t>
            </a:r>
            <a:r>
              <a:rPr lang="en-US" dirty="0" err="1" smtClean="0"/>
              <a:t>baginya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) </a:t>
            </a:r>
            <a:r>
              <a:rPr lang="en-US" dirty="0" err="1" smtClean="0"/>
              <a:t>sebanyak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yang </a:t>
            </a:r>
            <a:r>
              <a:rPr lang="en-US" dirty="0" err="1" smtClean="0"/>
              <a:t>ditinggalkannya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hari-hari</a:t>
            </a:r>
            <a:r>
              <a:rPr lang="en-US" dirty="0" smtClean="0"/>
              <a:t> yang lain. Allah </a:t>
            </a:r>
            <a:r>
              <a:rPr lang="en-US" dirty="0" err="1" smtClean="0"/>
              <a:t>menghendaki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bagimu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menghendaki</a:t>
            </a:r>
            <a:r>
              <a:rPr lang="en-US" dirty="0" smtClean="0"/>
              <a:t> </a:t>
            </a:r>
            <a:r>
              <a:rPr lang="en-US" dirty="0" err="1" smtClean="0"/>
              <a:t>kesukaran</a:t>
            </a:r>
            <a:r>
              <a:rPr lang="en-US" dirty="0" smtClean="0"/>
              <a:t> </a:t>
            </a:r>
            <a:r>
              <a:rPr lang="en-US" dirty="0" err="1" smtClean="0"/>
              <a:t>bagimu</a:t>
            </a:r>
            <a:r>
              <a:rPr lang="en-US" dirty="0" smtClean="0"/>
              <a:t>…..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Menghentikan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merokok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berbuka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 (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jam )</a:t>
            </a:r>
          </a:p>
          <a:p>
            <a:r>
              <a:rPr lang="en-US" dirty="0" err="1" smtClean="0"/>
              <a:t>Berkonsultasi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dikonsumsi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1371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TERIMA  KASIH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Berpuasa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r>
              <a:rPr lang="en-US" dirty="0" smtClean="0"/>
              <a:t>, </a:t>
            </a:r>
            <a:r>
              <a:rPr lang="en-US" dirty="0" err="1" smtClean="0"/>
              <a:t>biokimia</a:t>
            </a:r>
            <a:r>
              <a:rPr lang="en-US" dirty="0" smtClean="0"/>
              <a:t>,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spiritual</a:t>
            </a:r>
          </a:p>
          <a:p>
            <a:r>
              <a:rPr lang="en-US" dirty="0" err="1" smtClean="0"/>
              <a:t>Puasa</a:t>
            </a:r>
            <a:r>
              <a:rPr lang="en-US" dirty="0" smtClean="0"/>
              <a:t>            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            </a:t>
            </a:r>
            <a:r>
              <a:rPr lang="en-US" dirty="0" err="1" smtClean="0"/>
              <a:t>hormon</a:t>
            </a:r>
            <a:r>
              <a:rPr lang="en-US" dirty="0" smtClean="0"/>
              <a:t> insulin </a:t>
            </a:r>
            <a:r>
              <a:rPr lang="en-US" dirty="0" err="1" smtClean="0"/>
              <a:t>turun</a:t>
            </a:r>
            <a:r>
              <a:rPr lang="en-US" dirty="0" smtClean="0"/>
              <a:t>             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Mengistirahatkan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cerna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berlebihan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kesabaran</a:t>
            </a:r>
            <a:r>
              <a:rPr lang="en-US" dirty="0" smtClean="0"/>
              <a:t>, </a:t>
            </a:r>
            <a:r>
              <a:rPr lang="en-US" dirty="0" err="1" smtClean="0"/>
              <a:t>mencegah</a:t>
            </a:r>
            <a:r>
              <a:rPr lang="en-US" dirty="0" smtClean="0"/>
              <a:t> stress.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52600" y="3124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81600" y="3124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752600" y="3505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, </a:t>
            </a:r>
            <a:r>
              <a:rPr lang="en-US" dirty="0" err="1" smtClean="0"/>
              <a:t>lingkar</a:t>
            </a:r>
            <a:r>
              <a:rPr lang="en-US" dirty="0" smtClean="0"/>
              <a:t> </a:t>
            </a:r>
            <a:r>
              <a:rPr lang="en-US" dirty="0" err="1" smtClean="0"/>
              <a:t>pinggang</a:t>
            </a:r>
            <a:r>
              <a:rPr lang="en-US" dirty="0" smtClean="0"/>
              <a:t>, IMT,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kadar</a:t>
            </a:r>
            <a:r>
              <a:rPr lang="en-US" dirty="0" smtClean="0"/>
              <a:t> 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kolesterol</a:t>
            </a:r>
            <a:r>
              <a:rPr lang="en-US" dirty="0" smtClean="0"/>
              <a:t>, LDL, VLDL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trigliserida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sitokin</a:t>
            </a:r>
            <a:r>
              <a:rPr lang="en-US" dirty="0" smtClean="0"/>
              <a:t> pro </a:t>
            </a:r>
            <a:r>
              <a:rPr lang="en-US" dirty="0" err="1" smtClean="0"/>
              <a:t>inflamasi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kecemasan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Penderita</a:t>
            </a:r>
            <a:r>
              <a:rPr lang="en-US" dirty="0" smtClean="0"/>
              <a:t> Diabetes</a:t>
            </a:r>
          </a:p>
          <a:p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endParaRPr lang="en-US" dirty="0" smtClean="0"/>
          </a:p>
          <a:p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Menyusui</a:t>
            </a:r>
            <a:endParaRPr lang="en-US" dirty="0" smtClean="0"/>
          </a:p>
          <a:p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lambung</a:t>
            </a:r>
            <a:r>
              <a:rPr lang="en-US" dirty="0" smtClean="0"/>
              <a:t> (GERD)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Ramadan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Risiko</a:t>
            </a:r>
            <a:r>
              <a:rPr lang="en-US" dirty="0" smtClean="0"/>
              <a:t> 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: </a:t>
            </a:r>
          </a:p>
          <a:p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Diabetes type 1</a:t>
            </a:r>
          </a:p>
          <a:p>
            <a:r>
              <a:rPr lang="en-US" dirty="0" smtClean="0"/>
              <a:t>Diabetes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hamil</a:t>
            </a:r>
            <a:endParaRPr lang="en-US" dirty="0" smtClean="0"/>
          </a:p>
          <a:p>
            <a:r>
              <a:rPr lang="en-US" dirty="0" smtClean="0"/>
              <a:t>Diabetes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 smtClean="0"/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berat</a:t>
            </a:r>
            <a:endParaRPr lang="en-US" dirty="0" smtClean="0"/>
          </a:p>
          <a:p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Diabetes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 </a:t>
            </a:r>
            <a:r>
              <a:rPr lang="en-US" dirty="0" err="1" smtClean="0"/>
              <a:t>gula</a:t>
            </a:r>
            <a:r>
              <a:rPr lang="en-US" dirty="0" smtClean="0"/>
              <a:t> 150-300 mg/dl </a:t>
            </a:r>
            <a:r>
              <a:rPr lang="en-US" dirty="0" err="1" smtClean="0"/>
              <a:t>atau</a:t>
            </a:r>
            <a:r>
              <a:rPr lang="en-US" dirty="0" smtClean="0"/>
              <a:t> HbA1c 7,5-9 %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 stroke </a:t>
            </a:r>
            <a:r>
              <a:rPr lang="en-US" dirty="0" err="1" smtClean="0"/>
              <a:t>berat</a:t>
            </a:r>
            <a:endParaRPr lang="en-US" dirty="0" smtClean="0"/>
          </a:p>
          <a:p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endParaRPr lang="en-US" dirty="0" smtClean="0"/>
          </a:p>
          <a:p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insulin</a:t>
            </a:r>
          </a:p>
          <a:p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pengobatan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yang </a:t>
            </a:r>
            <a:r>
              <a:rPr lang="en-US" dirty="0" err="1" smtClean="0"/>
              <a:t>ketat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penyakitnya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obat-obatan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yang </a:t>
            </a:r>
            <a:r>
              <a:rPr lang="en-US" dirty="0" err="1" smtClean="0"/>
              <a:t>penyakitnya</a:t>
            </a:r>
            <a:r>
              <a:rPr lang="en-US" dirty="0" smtClean="0"/>
              <a:t> </a:t>
            </a:r>
            <a:r>
              <a:rPr lang="en-US" dirty="0" err="1" smtClean="0"/>
              <a:t>terkontrol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puasa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Dehidrasi</a:t>
            </a:r>
            <a:r>
              <a:rPr lang="en-US" dirty="0" smtClean="0"/>
              <a:t> (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Hipoglikemi</a:t>
            </a:r>
            <a:r>
              <a:rPr lang="en-US" dirty="0" smtClean="0"/>
              <a:t> (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gula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Hipotensi</a:t>
            </a:r>
            <a:r>
              <a:rPr lang="en-US" dirty="0" smtClean="0"/>
              <a:t> (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706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TINJAUAN MEDIS PUASA TERHADAP BEBERAPA PENYAKIT</vt:lpstr>
      <vt:lpstr>Puasa Perintah Allah SWT </vt:lpstr>
      <vt:lpstr>Perubahan Kondisi Fisik saat Berpuasa</vt:lpstr>
      <vt:lpstr>Manfaat Puasa bagi Tubuh</vt:lpstr>
      <vt:lpstr>Kondisi khusus </vt:lpstr>
      <vt:lpstr>Kategori Risiko Terkait Puasa Ramadan</vt:lpstr>
      <vt:lpstr>Slide 7</vt:lpstr>
      <vt:lpstr>Slide 8</vt:lpstr>
      <vt:lpstr>Slide 9</vt:lpstr>
      <vt:lpstr>Puasa pada pasien Diabetes </vt:lpstr>
      <vt:lpstr>Slide 11</vt:lpstr>
      <vt:lpstr>Puasa pada kondisi hamil</vt:lpstr>
      <vt:lpstr>Slide 13</vt:lpstr>
      <vt:lpstr>Puasa pada kondisi menyusui</vt:lpstr>
      <vt:lpstr>Slide 15</vt:lpstr>
      <vt:lpstr>Puasa pada Lansia</vt:lpstr>
      <vt:lpstr>Slide 17</vt:lpstr>
      <vt:lpstr>Puasa pada penderita gangguan asam lambung (GERD)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 X201E</dc:creator>
  <cp:lastModifiedBy>ASUS X201E</cp:lastModifiedBy>
  <cp:revision>35</cp:revision>
  <dcterms:created xsi:type="dcterms:W3CDTF">2018-05-10T01:35:08Z</dcterms:created>
  <dcterms:modified xsi:type="dcterms:W3CDTF">2018-05-12T00:24:56Z</dcterms:modified>
</cp:coreProperties>
</file>