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82" r:id="rId3"/>
    <p:sldId id="278" r:id="rId4"/>
    <p:sldId id="279" r:id="rId5"/>
    <p:sldId id="280" r:id="rId6"/>
    <p:sldId id="281" r:id="rId7"/>
    <p:sldId id="277" r:id="rId8"/>
    <p:sldId id="273" r:id="rId9"/>
    <p:sldId id="265" r:id="rId10"/>
    <p:sldId id="266" r:id="rId11"/>
    <p:sldId id="272" r:id="rId12"/>
    <p:sldId id="267" r:id="rId13"/>
    <p:sldId id="268" r:id="rId14"/>
    <p:sldId id="269" r:id="rId15"/>
    <p:sldId id="270" r:id="rId16"/>
    <p:sldId id="271" r:id="rId17"/>
    <p:sldId id="283"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B8D211A-DBDA-49E9-AEB7-C7B4EE87D26E}" type="datetimeFigureOut">
              <a:rPr lang="ar-SA" smtClean="0"/>
              <a:pPr/>
              <a:t>26/08/1439</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CE939D8-BC25-4FDD-8768-884C40565ADA}"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8D211A-DBDA-49E9-AEB7-C7B4EE87D26E}" type="datetimeFigureOut">
              <a:rPr lang="ar-SA" smtClean="0"/>
              <a:pPr/>
              <a:t>26/08/1439</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CE939D8-BC25-4FDD-8768-884C40565AD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8D211A-DBDA-49E9-AEB7-C7B4EE87D26E}" type="datetimeFigureOut">
              <a:rPr lang="ar-SA" smtClean="0"/>
              <a:pPr/>
              <a:t>26/08/1439</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CE939D8-BC25-4FDD-8768-884C40565AD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8D211A-DBDA-49E9-AEB7-C7B4EE87D26E}" type="datetimeFigureOut">
              <a:rPr lang="ar-SA" smtClean="0"/>
              <a:pPr/>
              <a:t>26/08/1439</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CE939D8-BC25-4FDD-8768-884C40565ADA}"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B8D211A-DBDA-49E9-AEB7-C7B4EE87D26E}" type="datetimeFigureOut">
              <a:rPr lang="ar-SA" smtClean="0"/>
              <a:pPr/>
              <a:t>26/08/1439</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CE939D8-BC25-4FDD-8768-884C40565ADA}"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8D211A-DBDA-49E9-AEB7-C7B4EE87D26E}" type="datetimeFigureOut">
              <a:rPr lang="ar-SA" smtClean="0"/>
              <a:pPr/>
              <a:t>26/08/1439</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CE939D8-BC25-4FDD-8768-884C40565ADA}"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8D211A-DBDA-49E9-AEB7-C7B4EE87D26E}" type="datetimeFigureOut">
              <a:rPr lang="ar-SA" smtClean="0"/>
              <a:pPr/>
              <a:t>26/08/1439</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3CE939D8-BC25-4FDD-8768-884C40565ADA}"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B8D211A-DBDA-49E9-AEB7-C7B4EE87D26E}" type="datetimeFigureOut">
              <a:rPr lang="ar-SA" smtClean="0"/>
              <a:pPr/>
              <a:t>26/08/1439</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3CE939D8-BC25-4FDD-8768-884C40565ADA}"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B8D211A-DBDA-49E9-AEB7-C7B4EE87D26E}" type="datetimeFigureOut">
              <a:rPr lang="ar-SA" smtClean="0"/>
              <a:pPr/>
              <a:t>26/08/1439</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3CE939D8-BC25-4FDD-8768-884C40565AD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B8D211A-DBDA-49E9-AEB7-C7B4EE87D26E}" type="datetimeFigureOut">
              <a:rPr lang="ar-SA" smtClean="0"/>
              <a:pPr/>
              <a:t>26/08/1439</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CE939D8-BC25-4FDD-8768-884C40565ADA}"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B8D211A-DBDA-49E9-AEB7-C7B4EE87D26E}" type="datetimeFigureOut">
              <a:rPr lang="ar-SA" smtClean="0"/>
              <a:pPr/>
              <a:t>26/08/1439</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CE939D8-BC25-4FDD-8768-884C40565ADA}"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B8D211A-DBDA-49E9-AEB7-C7B4EE87D26E}" type="datetimeFigureOut">
              <a:rPr lang="ar-SA" smtClean="0"/>
              <a:pPr/>
              <a:t>26/08/1439</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CE939D8-BC25-4FDD-8768-884C40565ADA}"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7299"/>
            <a:ext cx="7772400" cy="2225064"/>
          </a:xfrm>
        </p:spPr>
        <p:txBody>
          <a:bodyPr>
            <a:normAutofit fontScale="90000"/>
          </a:bodyPr>
          <a:lstStyle/>
          <a:p>
            <a:r>
              <a:rPr lang="en-US" dirty="0" err="1" smtClean="0"/>
              <a:t>Berpuasa</a:t>
            </a:r>
            <a:r>
              <a:rPr lang="en-US" dirty="0" smtClean="0"/>
              <a:t> </a:t>
            </a:r>
            <a:r>
              <a:rPr lang="en-US" dirty="0" err="1" smtClean="0"/>
              <a:t>Sehat</a:t>
            </a:r>
            <a:r>
              <a:rPr lang="en-US" dirty="0" smtClean="0"/>
              <a:t> </a:t>
            </a:r>
            <a:r>
              <a:rPr lang="en-US" dirty="0" err="1" smtClean="0"/>
              <a:t>dan</a:t>
            </a:r>
            <a:r>
              <a:rPr lang="en-US" dirty="0" smtClean="0"/>
              <a:t> </a:t>
            </a:r>
            <a:r>
              <a:rPr lang="en-US" dirty="0" err="1" smtClean="0"/>
              <a:t>Bahagia</a:t>
            </a:r>
            <a:r>
              <a:rPr lang="en-US" dirty="0" smtClean="0"/>
              <a:t/>
            </a:r>
            <a:br>
              <a:rPr lang="en-US" dirty="0" smtClean="0"/>
            </a:br>
            <a:r>
              <a:rPr lang="en-US" sz="6000" dirty="0" err="1" smtClean="0"/>
              <a:t>Dalam</a:t>
            </a:r>
            <a:r>
              <a:rPr lang="en-US" sz="6000" dirty="0" smtClean="0"/>
              <a:t> </a:t>
            </a:r>
            <a:r>
              <a:rPr lang="en-US" sz="6000" dirty="0" err="1" smtClean="0"/>
              <a:t>Ibadah</a:t>
            </a:r>
            <a:r>
              <a:rPr lang="en-US" dirty="0" smtClean="0"/>
              <a:t/>
            </a:r>
            <a:br>
              <a:rPr lang="en-US" dirty="0" smtClean="0"/>
            </a:br>
            <a:r>
              <a:rPr lang="en-US" sz="4000" dirty="0" err="1" smtClean="0"/>
              <a:t>Selama</a:t>
            </a:r>
            <a:r>
              <a:rPr lang="en-US" sz="4000" dirty="0" smtClean="0"/>
              <a:t> </a:t>
            </a:r>
            <a:r>
              <a:rPr lang="en-US" sz="4000" dirty="0" err="1" smtClean="0"/>
              <a:t>dan</a:t>
            </a:r>
            <a:r>
              <a:rPr lang="en-US" sz="4000" dirty="0" smtClean="0"/>
              <a:t> </a:t>
            </a:r>
            <a:r>
              <a:rPr lang="en-US" sz="4000" dirty="0" err="1" smtClean="0"/>
              <a:t>Setelah</a:t>
            </a:r>
            <a:r>
              <a:rPr lang="en-US" sz="4000" dirty="0" smtClean="0"/>
              <a:t> </a:t>
            </a:r>
            <a:r>
              <a:rPr lang="en-US" sz="4000" dirty="0" err="1" smtClean="0"/>
              <a:t>Ramadhan</a:t>
            </a:r>
            <a:endParaRPr lang="ar-SA" sz="4000" dirty="0"/>
          </a:p>
        </p:txBody>
      </p:sp>
      <p:sp>
        <p:nvSpPr>
          <p:cNvPr id="3" name="Subtitle 2"/>
          <p:cNvSpPr>
            <a:spLocks noGrp="1"/>
          </p:cNvSpPr>
          <p:nvPr>
            <p:ph type="subTitle" idx="1"/>
          </p:nvPr>
        </p:nvSpPr>
        <p:spPr>
          <a:xfrm>
            <a:off x="1371600" y="4581128"/>
            <a:ext cx="6400800" cy="1057672"/>
          </a:xfrm>
        </p:spPr>
        <p:txBody>
          <a:bodyPr/>
          <a:lstStyle/>
          <a:p>
            <a:r>
              <a:rPr lang="en-US" dirty="0" smtClean="0">
                <a:solidFill>
                  <a:schemeClr val="tx1"/>
                </a:solidFill>
              </a:rPr>
              <a:t>Dr. H. A. </a:t>
            </a:r>
            <a:r>
              <a:rPr lang="en-US" dirty="0" err="1" smtClean="0">
                <a:solidFill>
                  <a:schemeClr val="tx1"/>
                </a:solidFill>
              </a:rPr>
              <a:t>Hasan</a:t>
            </a:r>
            <a:r>
              <a:rPr lang="en-US" dirty="0" smtClean="0">
                <a:solidFill>
                  <a:schemeClr val="tx1"/>
                </a:solidFill>
              </a:rPr>
              <a:t> </a:t>
            </a:r>
            <a:r>
              <a:rPr lang="en-US" dirty="0" err="1" smtClean="0">
                <a:solidFill>
                  <a:schemeClr val="tx1"/>
                </a:solidFill>
              </a:rPr>
              <a:t>Asy’ari</a:t>
            </a:r>
            <a:r>
              <a:rPr lang="en-US" dirty="0" smtClean="0">
                <a:solidFill>
                  <a:schemeClr val="tx1"/>
                </a:solidFill>
              </a:rPr>
              <a:t> </a:t>
            </a:r>
            <a:r>
              <a:rPr lang="en-US" dirty="0" err="1" smtClean="0">
                <a:solidFill>
                  <a:schemeClr val="tx1"/>
                </a:solidFill>
              </a:rPr>
              <a:t>Ulama’i</a:t>
            </a:r>
            <a:r>
              <a:rPr lang="en-US" dirty="0" smtClean="0">
                <a:solidFill>
                  <a:schemeClr val="tx1"/>
                </a:solidFill>
              </a:rPr>
              <a:t>, </a:t>
            </a:r>
            <a:r>
              <a:rPr lang="en-US" dirty="0" err="1" smtClean="0">
                <a:solidFill>
                  <a:schemeClr val="tx1"/>
                </a:solidFill>
              </a:rPr>
              <a:t>M.Ag</a:t>
            </a:r>
            <a:endParaRPr lang="ar-SA" dirty="0">
              <a:solidFill>
                <a:schemeClr val="tx1"/>
              </a:solidFill>
            </a:endParaRPr>
          </a:p>
        </p:txBody>
      </p:sp>
    </p:spTree>
    <p:extLst>
      <p:ext uri="{BB962C8B-B14F-4D97-AF65-F5344CB8AC3E}">
        <p14:creationId xmlns:p14="http://schemas.microsoft.com/office/powerpoint/2010/main" val="3517587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err="1" smtClean="0"/>
              <a:t>Hatungan</a:t>
            </a:r>
            <a:r>
              <a:rPr lang="en-US" dirty="0" smtClean="0"/>
              <a:t> </a:t>
            </a:r>
            <a:r>
              <a:rPr lang="en-US" dirty="0" err="1" smtClean="0"/>
              <a:t>tertentu</a:t>
            </a:r>
            <a:r>
              <a:rPr lang="en-US" dirty="0" smtClean="0"/>
              <a:t> (</a:t>
            </a:r>
            <a:r>
              <a:rPr lang="en-US" dirty="0" err="1" smtClean="0"/>
              <a:t>sehat</a:t>
            </a:r>
            <a:r>
              <a:rPr lang="en-US" dirty="0" smtClean="0"/>
              <a:t> </a:t>
            </a:r>
            <a:r>
              <a:rPr lang="en-US" dirty="0" err="1" smtClean="0"/>
              <a:t>manajemen</a:t>
            </a:r>
            <a:r>
              <a:rPr lang="en-US" dirty="0" smtClean="0"/>
              <a:t>, </a:t>
            </a:r>
            <a:r>
              <a:rPr lang="en-US" dirty="0" err="1" smtClean="0"/>
              <a:t>jadwal</a:t>
            </a:r>
            <a:r>
              <a:rPr lang="en-US" dirty="0" smtClean="0"/>
              <a:t> </a:t>
            </a:r>
            <a:r>
              <a:rPr lang="en-US" dirty="0" err="1" smtClean="0"/>
              <a:t>tertentu</a:t>
            </a:r>
            <a:r>
              <a:rPr lang="en-US" dirty="0" smtClean="0"/>
              <a:t>)</a:t>
            </a:r>
          </a:p>
          <a:p>
            <a:pPr algn="l" rtl="0"/>
            <a:r>
              <a:rPr lang="en-US" dirty="0" smtClean="0"/>
              <a:t>Yang </a:t>
            </a:r>
            <a:r>
              <a:rPr lang="en-US" dirty="0" err="1" smtClean="0"/>
              <a:t>sakit</a:t>
            </a:r>
            <a:r>
              <a:rPr lang="en-US" dirty="0" smtClean="0"/>
              <a:t>, </a:t>
            </a:r>
            <a:r>
              <a:rPr lang="en-US" dirty="0" err="1" smtClean="0"/>
              <a:t>safar</a:t>
            </a:r>
            <a:r>
              <a:rPr lang="en-US" dirty="0" smtClean="0"/>
              <a:t>, </a:t>
            </a:r>
            <a:r>
              <a:rPr lang="en-US" dirty="0" err="1" smtClean="0"/>
              <a:t>tidak</a:t>
            </a:r>
            <a:r>
              <a:rPr lang="en-US" dirty="0" smtClean="0"/>
              <a:t> </a:t>
            </a:r>
            <a:r>
              <a:rPr lang="en-US" dirty="0" err="1" smtClean="0"/>
              <a:t>mampu</a:t>
            </a:r>
            <a:r>
              <a:rPr lang="en-US" dirty="0" smtClean="0"/>
              <a:t>: </a:t>
            </a:r>
            <a:r>
              <a:rPr lang="en-US" dirty="0" err="1" smtClean="0"/>
              <a:t>tidak</a:t>
            </a:r>
            <a:r>
              <a:rPr lang="en-US" dirty="0" smtClean="0"/>
              <a:t> </a:t>
            </a:r>
            <a:r>
              <a:rPr lang="en-US" dirty="0" err="1" smtClean="0"/>
              <a:t>harus</a:t>
            </a:r>
            <a:r>
              <a:rPr lang="en-US" dirty="0" smtClean="0"/>
              <a:t> (</a:t>
            </a:r>
            <a:r>
              <a:rPr lang="en-US" dirty="0" err="1" smtClean="0"/>
              <a:t>sehat</a:t>
            </a:r>
            <a:r>
              <a:rPr lang="en-US" dirty="0" smtClean="0"/>
              <a:t> </a:t>
            </a:r>
            <a:r>
              <a:rPr lang="en-US" dirty="0" err="1" smtClean="0"/>
              <a:t>fisik</a:t>
            </a:r>
            <a:r>
              <a:rPr lang="en-US" dirty="0" smtClean="0"/>
              <a:t> </a:t>
            </a:r>
            <a:r>
              <a:rPr lang="en-US" dirty="0" err="1" smtClean="0"/>
              <a:t>merupakan</a:t>
            </a:r>
            <a:r>
              <a:rPr lang="en-US" dirty="0" smtClean="0"/>
              <a:t> </a:t>
            </a:r>
            <a:r>
              <a:rPr lang="en-US" dirty="0" err="1" smtClean="0"/>
              <a:t>tuntutan</a:t>
            </a:r>
            <a:r>
              <a:rPr lang="en-US" dirty="0" smtClean="0"/>
              <a:t> di </a:t>
            </a:r>
            <a:r>
              <a:rPr lang="en-US" dirty="0" err="1" smtClean="0"/>
              <a:t>dalamnya</a:t>
            </a:r>
            <a:r>
              <a:rPr lang="en-US" dirty="0" smtClean="0"/>
              <a:t>)</a:t>
            </a:r>
          </a:p>
          <a:p>
            <a:pPr algn="l" rtl="0"/>
            <a:r>
              <a:rPr lang="en-US" dirty="0" err="1" smtClean="0"/>
              <a:t>Mengganti</a:t>
            </a:r>
            <a:r>
              <a:rPr lang="en-US" dirty="0" smtClean="0"/>
              <a:t> </a:t>
            </a:r>
            <a:r>
              <a:rPr lang="en-US" dirty="0" err="1" smtClean="0"/>
              <a:t>fidayah</a:t>
            </a:r>
            <a:r>
              <a:rPr lang="en-US" dirty="0" smtClean="0"/>
              <a:t> (</a:t>
            </a:r>
            <a:r>
              <a:rPr lang="en-US" dirty="0" err="1" smtClean="0"/>
              <a:t>sehat</a:t>
            </a:r>
            <a:r>
              <a:rPr lang="en-US" dirty="0" smtClean="0"/>
              <a:t> </a:t>
            </a:r>
            <a:r>
              <a:rPr lang="en-US" dirty="0" err="1" smtClean="0"/>
              <a:t>aturan</a:t>
            </a:r>
            <a:r>
              <a:rPr lang="en-US" smtClean="0"/>
              <a:t>)</a:t>
            </a:r>
            <a:endParaRPr lang="en-US" dirty="0" smtClean="0"/>
          </a:p>
          <a:p>
            <a:pPr algn="l" rtl="0"/>
            <a:r>
              <a:rPr lang="en-US" dirty="0" smtClean="0"/>
              <a:t>Allah </a:t>
            </a:r>
            <a:r>
              <a:rPr lang="en-US" dirty="0" err="1" smtClean="0"/>
              <a:t>menghendaki</a:t>
            </a:r>
            <a:r>
              <a:rPr lang="en-US" dirty="0" smtClean="0"/>
              <a:t> </a:t>
            </a:r>
            <a:r>
              <a:rPr lang="en-US" dirty="0" err="1" smtClean="0"/>
              <a:t>kemudahan</a:t>
            </a:r>
            <a:r>
              <a:rPr lang="en-US" dirty="0" smtClean="0"/>
              <a:t> (</a:t>
            </a:r>
            <a:r>
              <a:rPr lang="en-US" dirty="0" err="1" smtClean="0"/>
              <a:t>beragama</a:t>
            </a:r>
            <a:r>
              <a:rPr lang="en-US" dirty="0" smtClean="0"/>
              <a:t> yang </a:t>
            </a:r>
            <a:r>
              <a:rPr lang="en-US" dirty="0" err="1" smtClean="0"/>
              <a:t>sehat</a:t>
            </a:r>
            <a:r>
              <a:rPr lang="en-US" dirty="0" smtClean="0"/>
              <a:t>)</a:t>
            </a:r>
          </a:p>
          <a:p>
            <a:pPr algn="l" rtl="0"/>
            <a:r>
              <a:rPr lang="en-US" dirty="0" smtClean="0"/>
              <a:t>Allah </a:t>
            </a:r>
            <a:r>
              <a:rPr lang="en-US" dirty="0" err="1" smtClean="0"/>
              <a:t>kabulkan</a:t>
            </a:r>
            <a:r>
              <a:rPr lang="en-US" dirty="0" smtClean="0"/>
              <a:t> </a:t>
            </a:r>
            <a:r>
              <a:rPr lang="en-US" dirty="0" err="1" smtClean="0"/>
              <a:t>do’a</a:t>
            </a:r>
            <a:r>
              <a:rPr lang="en-US" dirty="0" smtClean="0"/>
              <a:t> </a:t>
            </a:r>
            <a:r>
              <a:rPr lang="en-US" dirty="0" err="1" smtClean="0"/>
              <a:t>hambanya</a:t>
            </a:r>
            <a:r>
              <a:rPr lang="en-US" dirty="0" smtClean="0"/>
              <a:t> </a:t>
            </a:r>
            <a:r>
              <a:rPr lang="en-US" dirty="0" err="1" smtClean="0"/>
              <a:t>jika</a:t>
            </a:r>
            <a:r>
              <a:rPr lang="en-US" dirty="0" smtClean="0"/>
              <a:t> </a:t>
            </a:r>
            <a:r>
              <a:rPr lang="en-US" dirty="0" err="1" smtClean="0"/>
              <a:t>meminta</a:t>
            </a:r>
            <a:r>
              <a:rPr lang="en-US" dirty="0" smtClean="0"/>
              <a:t> </a:t>
            </a:r>
            <a:r>
              <a:rPr lang="en-US" dirty="0" err="1" smtClean="0"/>
              <a:t>kepadanya</a:t>
            </a:r>
            <a:r>
              <a:rPr lang="en-US" dirty="0" smtClean="0"/>
              <a:t> (</a:t>
            </a:r>
            <a:r>
              <a:rPr lang="en-US" dirty="0" err="1" smtClean="0"/>
              <a:t>do’a</a:t>
            </a:r>
            <a:r>
              <a:rPr lang="en-US" dirty="0" smtClean="0"/>
              <a:t> yang </a:t>
            </a:r>
            <a:r>
              <a:rPr lang="en-US" dirty="0" err="1" smtClean="0"/>
              <a:t>sehat</a:t>
            </a:r>
            <a:r>
              <a:rPr lang="en-US" dirty="0" smtClean="0"/>
              <a:t>) </a:t>
            </a:r>
          </a:p>
          <a:p>
            <a:pPr algn="l" rtl="0"/>
            <a:endParaRPr lang="ar-SA" dirty="0"/>
          </a:p>
        </p:txBody>
      </p:sp>
      <p:sp>
        <p:nvSpPr>
          <p:cNvPr id="2" name="Title 1"/>
          <p:cNvSpPr>
            <a:spLocks noGrp="1"/>
          </p:cNvSpPr>
          <p:nvPr>
            <p:ph type="title"/>
          </p:nvPr>
        </p:nvSpPr>
        <p:spPr/>
        <p:txBody>
          <a:bodyPr/>
          <a:lstStyle/>
          <a:p>
            <a:r>
              <a:rPr lang="en-US" dirty="0" err="1" smtClean="0"/>
              <a:t>Lanjutan</a:t>
            </a:r>
            <a:endParaRPr lang="ar-SA" dirty="0"/>
          </a:p>
        </p:txBody>
      </p:sp>
    </p:spTree>
    <p:extLst>
      <p:ext uri="{BB962C8B-B14F-4D97-AF65-F5344CB8AC3E}">
        <p14:creationId xmlns:p14="http://schemas.microsoft.com/office/powerpoint/2010/main" val="2189065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err="1" smtClean="0"/>
              <a:t>Dihalalkan</a:t>
            </a:r>
            <a:r>
              <a:rPr lang="en-US" dirty="0" smtClean="0"/>
              <a:t> </a:t>
            </a:r>
            <a:r>
              <a:rPr lang="en-US" dirty="0" err="1" smtClean="0"/>
              <a:t>malamnya</a:t>
            </a:r>
            <a:r>
              <a:rPr lang="en-US" dirty="0" smtClean="0"/>
              <a:t> </a:t>
            </a:r>
            <a:r>
              <a:rPr lang="en-US" dirty="0" err="1" smtClean="0"/>
              <a:t>berhubungan</a:t>
            </a:r>
            <a:r>
              <a:rPr lang="en-US" dirty="0" smtClean="0"/>
              <a:t> (</a:t>
            </a:r>
            <a:r>
              <a:rPr lang="en-US" dirty="0" err="1" smtClean="0"/>
              <a:t>sehat</a:t>
            </a:r>
            <a:r>
              <a:rPr lang="en-US" dirty="0" smtClean="0"/>
              <a:t> </a:t>
            </a:r>
            <a:r>
              <a:rPr lang="en-US" dirty="0" err="1" smtClean="0"/>
              <a:t>biologis</a:t>
            </a:r>
            <a:r>
              <a:rPr lang="en-US" dirty="0" smtClean="0"/>
              <a:t>, </a:t>
            </a:r>
            <a:r>
              <a:rPr lang="en-US" dirty="0" err="1" smtClean="0"/>
              <a:t>bukan</a:t>
            </a:r>
            <a:r>
              <a:rPr lang="en-US" dirty="0" smtClean="0"/>
              <a:t> </a:t>
            </a:r>
            <a:r>
              <a:rPr lang="en-US" dirty="0" err="1" smtClean="0"/>
              <a:t>mematikan</a:t>
            </a:r>
            <a:r>
              <a:rPr lang="en-US" dirty="0" smtClean="0"/>
              <a:t> </a:t>
            </a:r>
            <a:r>
              <a:rPr lang="en-US" dirty="0" err="1" smtClean="0"/>
              <a:t>nafsu</a:t>
            </a:r>
            <a:r>
              <a:rPr lang="en-US" dirty="0" smtClean="0"/>
              <a:t>)</a:t>
            </a:r>
          </a:p>
          <a:p>
            <a:pPr algn="l" rtl="0"/>
            <a:r>
              <a:rPr lang="en-US" dirty="0" err="1" smtClean="0"/>
              <a:t>Masing-masing</a:t>
            </a:r>
            <a:r>
              <a:rPr lang="en-US" dirty="0" smtClean="0"/>
              <a:t> </a:t>
            </a:r>
            <a:r>
              <a:rPr lang="en-US" dirty="0" err="1" smtClean="0"/>
              <a:t>pasangan</a:t>
            </a:r>
            <a:r>
              <a:rPr lang="en-US" dirty="0" smtClean="0"/>
              <a:t> </a:t>
            </a:r>
            <a:r>
              <a:rPr lang="en-US" dirty="0" err="1" smtClean="0"/>
              <a:t>adalah</a:t>
            </a:r>
            <a:r>
              <a:rPr lang="en-US" dirty="0" smtClean="0"/>
              <a:t> </a:t>
            </a:r>
            <a:r>
              <a:rPr lang="en-US" dirty="0" err="1" smtClean="0"/>
              <a:t>pakaian</a:t>
            </a:r>
            <a:r>
              <a:rPr lang="en-US" dirty="0" smtClean="0"/>
              <a:t> </a:t>
            </a:r>
            <a:r>
              <a:rPr lang="en-US" dirty="0" err="1" smtClean="0"/>
              <a:t>bagi</a:t>
            </a:r>
            <a:r>
              <a:rPr lang="en-US" dirty="0" smtClean="0"/>
              <a:t> yang lain (</a:t>
            </a:r>
            <a:r>
              <a:rPr lang="en-US" dirty="0" err="1" smtClean="0"/>
              <a:t>sehat</a:t>
            </a:r>
            <a:r>
              <a:rPr lang="en-US" dirty="0" smtClean="0"/>
              <a:t> </a:t>
            </a:r>
            <a:r>
              <a:rPr lang="en-US" dirty="0" err="1" smtClean="0"/>
              <a:t>relasi</a:t>
            </a:r>
            <a:r>
              <a:rPr lang="en-US" dirty="0" smtClean="0"/>
              <a:t>)</a:t>
            </a:r>
          </a:p>
          <a:p>
            <a:pPr algn="l" rtl="0"/>
            <a:r>
              <a:rPr lang="en-US" dirty="0" err="1" smtClean="0"/>
              <a:t>Makan</a:t>
            </a:r>
            <a:r>
              <a:rPr lang="en-US" dirty="0" smtClean="0"/>
              <a:t> </a:t>
            </a:r>
            <a:r>
              <a:rPr lang="en-US" dirty="0" err="1" smtClean="0"/>
              <a:t>minum</a:t>
            </a:r>
            <a:r>
              <a:rPr lang="en-US" dirty="0" smtClean="0"/>
              <a:t> </a:t>
            </a:r>
            <a:r>
              <a:rPr lang="en-US" dirty="0" err="1" smtClean="0"/>
              <a:t>sesuai</a:t>
            </a:r>
            <a:r>
              <a:rPr lang="en-US" dirty="0" smtClean="0"/>
              <a:t> </a:t>
            </a:r>
            <a:r>
              <a:rPr lang="en-US" dirty="0" err="1" smtClean="0"/>
              <a:t>waktu</a:t>
            </a:r>
            <a:r>
              <a:rPr lang="en-US" dirty="0" smtClean="0"/>
              <a:t> (</a:t>
            </a:r>
            <a:r>
              <a:rPr lang="en-US" dirty="0" err="1" smtClean="0"/>
              <a:t>sehat</a:t>
            </a:r>
            <a:r>
              <a:rPr lang="en-US" dirty="0" smtClean="0"/>
              <a:t> </a:t>
            </a:r>
            <a:r>
              <a:rPr lang="en-US" dirty="0" err="1" smtClean="0"/>
              <a:t>berorganisasi</a:t>
            </a:r>
            <a:r>
              <a:rPr lang="en-US" dirty="0" smtClean="0"/>
              <a:t>, </a:t>
            </a:r>
            <a:r>
              <a:rPr lang="en-US" dirty="0" err="1" smtClean="0"/>
              <a:t>kedisiplinan</a:t>
            </a:r>
            <a:r>
              <a:rPr lang="en-US"/>
              <a:t>)</a:t>
            </a:r>
            <a:endParaRPr lang="ar-SA"/>
          </a:p>
        </p:txBody>
      </p:sp>
      <p:sp>
        <p:nvSpPr>
          <p:cNvPr id="2" name="Title 1"/>
          <p:cNvSpPr>
            <a:spLocks noGrp="1"/>
          </p:cNvSpPr>
          <p:nvPr>
            <p:ph type="title"/>
          </p:nvPr>
        </p:nvSpPr>
        <p:spPr/>
        <p:txBody>
          <a:bodyPr/>
          <a:lstStyle/>
          <a:p>
            <a:r>
              <a:rPr lang="en-US" dirty="0" err="1" smtClean="0"/>
              <a:t>Lanjutan</a:t>
            </a:r>
            <a:endParaRPr lang="ar-SA" dirty="0"/>
          </a:p>
        </p:txBody>
      </p:sp>
    </p:spTree>
    <p:extLst>
      <p:ext uri="{BB962C8B-B14F-4D97-AF65-F5344CB8AC3E}">
        <p14:creationId xmlns:p14="http://schemas.microsoft.com/office/powerpoint/2010/main" val="2442327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0848"/>
            <a:ext cx="8229600" cy="4065315"/>
          </a:xfrm>
        </p:spPr>
        <p:txBody>
          <a:bodyPr/>
          <a:lstStyle/>
          <a:p>
            <a:pPr algn="l" rtl="0"/>
            <a:r>
              <a:rPr lang="en-US" dirty="0" err="1" smtClean="0"/>
              <a:t>Puasalah</a:t>
            </a:r>
            <a:r>
              <a:rPr lang="en-US" dirty="0" smtClean="0"/>
              <a:t> </a:t>
            </a:r>
            <a:r>
              <a:rPr lang="en-US" dirty="0" err="1" smtClean="0"/>
              <a:t>maka</a:t>
            </a:r>
            <a:r>
              <a:rPr lang="en-US" dirty="0" smtClean="0"/>
              <a:t> </a:t>
            </a:r>
            <a:r>
              <a:rPr lang="en-US" dirty="0" err="1" smtClean="0"/>
              <a:t>kamu</a:t>
            </a:r>
            <a:r>
              <a:rPr lang="en-US" dirty="0" smtClean="0"/>
              <a:t> </a:t>
            </a:r>
            <a:r>
              <a:rPr lang="en-US" dirty="0" err="1" smtClean="0"/>
              <a:t>sehat</a:t>
            </a:r>
            <a:endParaRPr lang="en-US" dirty="0" smtClean="0"/>
          </a:p>
          <a:p>
            <a:pPr algn="r"/>
            <a:r>
              <a:rPr lang="ar-SA" b="1" dirty="0"/>
              <a:t>عَنْ أَبِي هُرَيْرَةَ، قَالَ: قَالَ رَسُولُ اللَّهِ صَلَّى اللَّهُ عَلَيْهِ وَسَلَّمَ: اغْزُوا تَغْنَمُوا، وَصُومُوا تَصِحُّوا، وَسَافِرُوا تَسْتَغْنُوا (الطبراني) فيه زهير بن محمد أبو المنذر التميمى, وقال : لا يتابع عليه إلا من وجه فيه </a:t>
            </a:r>
            <a:r>
              <a:rPr lang="ar-SA" b="1" dirty="0" smtClean="0"/>
              <a:t>لين</a:t>
            </a:r>
            <a:endParaRPr lang="ar-SA" b="1" dirty="0"/>
          </a:p>
        </p:txBody>
      </p:sp>
      <p:sp>
        <p:nvSpPr>
          <p:cNvPr id="2" name="Title 1"/>
          <p:cNvSpPr>
            <a:spLocks noGrp="1"/>
          </p:cNvSpPr>
          <p:nvPr>
            <p:ph type="title"/>
          </p:nvPr>
        </p:nvSpPr>
        <p:spPr>
          <a:xfrm>
            <a:off x="395536" y="764704"/>
            <a:ext cx="8229600" cy="1143000"/>
          </a:xfrm>
        </p:spPr>
        <p:txBody>
          <a:bodyPr/>
          <a:lstStyle/>
          <a:p>
            <a:r>
              <a:rPr lang="en-US" dirty="0" err="1" smtClean="0"/>
              <a:t>Dasar</a:t>
            </a:r>
            <a:r>
              <a:rPr lang="en-US" dirty="0" smtClean="0"/>
              <a:t> </a:t>
            </a:r>
            <a:r>
              <a:rPr lang="en-US" dirty="0" err="1" smtClean="0"/>
              <a:t>puasa</a:t>
            </a:r>
            <a:r>
              <a:rPr lang="en-US" dirty="0" smtClean="0"/>
              <a:t> (</a:t>
            </a:r>
            <a:r>
              <a:rPr lang="en-US" dirty="0" err="1" smtClean="0"/>
              <a:t>Hadis</a:t>
            </a:r>
            <a:r>
              <a:rPr lang="en-US" dirty="0" smtClean="0"/>
              <a:t>)</a:t>
            </a:r>
            <a:endParaRPr lang="ar-SA" dirty="0"/>
          </a:p>
        </p:txBody>
      </p:sp>
    </p:spTree>
    <p:extLst>
      <p:ext uri="{BB962C8B-B14F-4D97-AF65-F5344CB8AC3E}">
        <p14:creationId xmlns:p14="http://schemas.microsoft.com/office/powerpoint/2010/main" val="3810745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dirty="0" err="1" smtClean="0"/>
              <a:t>Niat</a:t>
            </a:r>
            <a:endParaRPr lang="en-US" dirty="0" smtClean="0"/>
          </a:p>
          <a:p>
            <a:pPr algn="r"/>
            <a:r>
              <a:rPr lang="ar-SA" dirty="0" smtClean="0"/>
              <a:t>عَنْ </a:t>
            </a:r>
            <a:r>
              <a:rPr lang="ar-SA" dirty="0"/>
              <a:t>حَفْصَةَ عَنْ النَّبِيِّ صَلَّى اللَّهُ عَلَيْهِ وَسَلَّمَ قَالَ مَنْ لَمْ يُجْمِعْ الصِّيَامَ قَبْلَ الْفَجْرِ فَلَا صِيَامَ لَهُ قَالَ أَبُو عِيسَى حَدِيثُ حَفْصَةَ حَدِيثٌ لَا نَعْرِفُهُ مَرْفُوعًا إِلَّا مِنْ هَذَا الْوَجْهِ وَقَدْ رُوِيَ عَنْ نَافِعٍ </a:t>
            </a:r>
            <a:r>
              <a:rPr lang="ar-SA" dirty="0" smtClean="0"/>
              <a:t>عَنْ </a:t>
            </a:r>
            <a:r>
              <a:rPr lang="ar-SA" dirty="0"/>
              <a:t>ابْنِ عُمَرَ قَوْلُهُ وَهُوَ </a:t>
            </a:r>
            <a:r>
              <a:rPr lang="ar-SA" dirty="0" smtClean="0"/>
              <a:t>أَصَحُّ (ت)</a:t>
            </a:r>
            <a:endParaRPr lang="en-US" dirty="0" smtClean="0"/>
          </a:p>
          <a:p>
            <a:pPr algn="r"/>
            <a:endParaRPr lang="ar-SA" dirty="0" smtClean="0"/>
          </a:p>
          <a:p>
            <a:r>
              <a:rPr lang="ar-SA" dirty="0" smtClean="0"/>
              <a:t>عَنْ </a:t>
            </a:r>
            <a:r>
              <a:rPr lang="ar-SA" dirty="0"/>
              <a:t>ابْنِ عُمَرَ أَنَّهُ كَانَ يَقُولُ لَا يَصُومُ إِلَّا مَنْ أَجْمَعَ الصِّيَامَ قَبْلَ </a:t>
            </a:r>
            <a:r>
              <a:rPr lang="ar-SA" dirty="0" smtClean="0"/>
              <a:t>الْفَجْرِ (ن)</a:t>
            </a:r>
            <a:endParaRPr lang="ar-SA" dirty="0"/>
          </a:p>
        </p:txBody>
      </p:sp>
      <p:sp>
        <p:nvSpPr>
          <p:cNvPr id="2" name="Title 1"/>
          <p:cNvSpPr>
            <a:spLocks noGrp="1"/>
          </p:cNvSpPr>
          <p:nvPr>
            <p:ph type="title"/>
          </p:nvPr>
        </p:nvSpPr>
        <p:spPr/>
        <p:txBody>
          <a:bodyPr/>
          <a:lstStyle/>
          <a:p>
            <a:r>
              <a:rPr lang="en-US" dirty="0" err="1" smtClean="0"/>
              <a:t>Ketentuan</a:t>
            </a:r>
            <a:r>
              <a:rPr lang="en-US" dirty="0" smtClean="0"/>
              <a:t> </a:t>
            </a:r>
            <a:r>
              <a:rPr lang="en-US" dirty="0" err="1" smtClean="0"/>
              <a:t>Puasa</a:t>
            </a:r>
            <a:r>
              <a:rPr lang="en-US" dirty="0" smtClean="0"/>
              <a:t> </a:t>
            </a:r>
            <a:r>
              <a:rPr lang="en-US" dirty="0" err="1" smtClean="0"/>
              <a:t>sesuai</a:t>
            </a:r>
            <a:r>
              <a:rPr lang="en-US" dirty="0" smtClean="0"/>
              <a:t> </a:t>
            </a:r>
            <a:r>
              <a:rPr lang="en-US" dirty="0" err="1" smtClean="0"/>
              <a:t>Sunnah</a:t>
            </a:r>
            <a:endParaRPr lang="ar-SA" dirty="0"/>
          </a:p>
        </p:txBody>
      </p:sp>
    </p:spTree>
    <p:extLst>
      <p:ext uri="{BB962C8B-B14F-4D97-AF65-F5344CB8AC3E}">
        <p14:creationId xmlns:p14="http://schemas.microsoft.com/office/powerpoint/2010/main" val="2982860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err="1" smtClean="0"/>
              <a:t>Mengakhirkan</a:t>
            </a:r>
            <a:r>
              <a:rPr lang="en-US" dirty="0" smtClean="0"/>
              <a:t> </a:t>
            </a:r>
            <a:r>
              <a:rPr lang="en-US" dirty="0" err="1" smtClean="0"/>
              <a:t>sahur</a:t>
            </a:r>
            <a:endParaRPr lang="en-US" dirty="0" smtClean="0"/>
          </a:p>
          <a:p>
            <a:pPr algn="r"/>
            <a:r>
              <a:rPr lang="ar-SA" dirty="0" smtClean="0"/>
              <a:t>سَمِعْتُ </a:t>
            </a:r>
            <a:r>
              <a:rPr lang="ar-SA" dirty="0"/>
              <a:t>أَنَسَ بْنَ مَالِكٍ رَضِيَ اللَّهُ عَنْهُ قَالَ قَالَ النَّبِيُّ صَلَّى اللَّهُ عَلَيْهِ وَسَلَّمَ تَسَحَّرُوا فَإِنَّ فِي السَّحُورِ </a:t>
            </a:r>
            <a:r>
              <a:rPr lang="ar-SA" dirty="0" smtClean="0"/>
              <a:t>بَرَكَةً (ب)</a:t>
            </a:r>
            <a:endParaRPr lang="en-US" dirty="0" smtClean="0"/>
          </a:p>
          <a:p>
            <a:pPr algn="r"/>
            <a:endParaRPr lang="en-US" dirty="0"/>
          </a:p>
          <a:p>
            <a:pPr algn="l" rtl="0"/>
            <a:r>
              <a:rPr lang="en-US" dirty="0" err="1" smtClean="0"/>
              <a:t>Awalkan</a:t>
            </a:r>
            <a:r>
              <a:rPr lang="en-US" dirty="0" smtClean="0"/>
              <a:t> </a:t>
            </a:r>
            <a:r>
              <a:rPr lang="en-US" dirty="0" err="1" smtClean="0"/>
              <a:t>buka</a:t>
            </a:r>
            <a:endParaRPr lang="en-US" dirty="0" smtClean="0"/>
          </a:p>
          <a:p>
            <a:pPr algn="r"/>
            <a:r>
              <a:rPr lang="ar-SA" dirty="0" smtClean="0"/>
              <a:t>عَنْ </a:t>
            </a:r>
            <a:r>
              <a:rPr lang="ar-SA" dirty="0"/>
              <a:t>سَهْلِ بْنِ سَعْدٍ أَنَّ رَسُولَ اللَّهِ صَلَّى اللَّهُ عَلَيْهِ وَسَلَّمَ قَالَ لَا يَزَالُ النَّاسُ بِخَيْرٍ مَا عَجَّلُوا </a:t>
            </a:r>
            <a:r>
              <a:rPr lang="ar-SA" dirty="0" smtClean="0"/>
              <a:t>الْفِطْرَ (ب)</a:t>
            </a:r>
            <a:endParaRPr lang="ar-SA" dirty="0"/>
          </a:p>
        </p:txBody>
      </p:sp>
      <p:sp>
        <p:nvSpPr>
          <p:cNvPr id="2" name="Title 1"/>
          <p:cNvSpPr>
            <a:spLocks noGrp="1"/>
          </p:cNvSpPr>
          <p:nvPr>
            <p:ph type="title"/>
          </p:nvPr>
        </p:nvSpPr>
        <p:spPr/>
        <p:txBody>
          <a:bodyPr/>
          <a:lstStyle/>
          <a:p>
            <a:r>
              <a:rPr lang="en-US" dirty="0" err="1" smtClean="0"/>
              <a:t>lanjutan</a:t>
            </a:r>
            <a:endParaRPr lang="ar-SA" dirty="0"/>
          </a:p>
        </p:txBody>
      </p:sp>
    </p:spTree>
    <p:extLst>
      <p:ext uri="{BB962C8B-B14F-4D97-AF65-F5344CB8AC3E}">
        <p14:creationId xmlns:p14="http://schemas.microsoft.com/office/powerpoint/2010/main" val="1197801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l" rtl="0"/>
            <a:r>
              <a:rPr lang="en-US" dirty="0" smtClean="0"/>
              <a:t>Cara </a:t>
            </a:r>
            <a:r>
              <a:rPr lang="en-US" dirty="0" err="1" smtClean="0"/>
              <a:t>makan</a:t>
            </a:r>
            <a:r>
              <a:rPr lang="en-US" dirty="0" smtClean="0"/>
              <a:t> </a:t>
            </a:r>
            <a:r>
              <a:rPr lang="en-US" dirty="0" err="1" smtClean="0"/>
              <a:t>sehat</a:t>
            </a:r>
            <a:endParaRPr lang="en-US" dirty="0" smtClean="0"/>
          </a:p>
          <a:p>
            <a:pPr algn="r"/>
            <a:r>
              <a:rPr lang="ar-SA" dirty="0" smtClean="0"/>
              <a:t>عَنْ </a:t>
            </a:r>
            <a:r>
              <a:rPr lang="ar-SA" dirty="0"/>
              <a:t>أَنَسِ بْنِ مَالِكٍ قَالَ كَانَ النَّبِيُّ صَلَّى اللَّهُ عَلَيْهِ وَسَلَّمَ يُفْطِرُ قَبْلَ أَنْ يُصَلِّيَ عَلَى رُطَبَاتٍ فَإِنْ لَمْ تَكُنْ رُطَبَاتٌ فَتُمَيْرَاتٌ فَإِنْ لَمْ تَكُنْ تُمَيْرَاتٌ حَسَا حَسَوَاتٍ مِنْ مَاءٍ قَالَ أَبُو عِيسَى هَذَا حَدِيثٌ حَسَنٌ غَرِيبٌ قَالَ أَبُو عِيسَى وَرُوِيَ أَنَّ رَسُولَ اللَّهِ صَلَّى اللَّهُ عَلَيْهِ وَسَلَّمَ كَانَ يُفْطِرُ فِي الشِّتَاءِ عَلَى تَمَرَاتٍ وَفِي الصَّيْفِ عَلَى </a:t>
            </a:r>
            <a:r>
              <a:rPr lang="ar-SA" dirty="0" smtClean="0"/>
              <a:t>الْمَاءِ</a:t>
            </a:r>
            <a:endParaRPr lang="en-US" dirty="0" smtClean="0"/>
          </a:p>
          <a:p>
            <a:pPr algn="r"/>
            <a:endParaRPr lang="ar-SA" dirty="0" smtClean="0"/>
          </a:p>
          <a:p>
            <a:r>
              <a:rPr lang="ar-SA" b="1" dirty="0"/>
              <a:t>سمعت المقدام بن معدي كرب الكندي رضي الله عنه يقول : سمعت رسول الله صلى الله عليه و سلم يقول : ما ملأ آدمي وعاء شرا من بطنه حسب ابن آدم ثلاث أكلات يقمن صلبه فإن كان لا محالة فثلث طعام و ثلث شراب و ثلث لنفسه </a:t>
            </a:r>
            <a:r>
              <a:rPr lang="ar-SA" b="1" dirty="0" smtClean="0"/>
              <a:t>هذا </a:t>
            </a:r>
            <a:r>
              <a:rPr lang="ar-SA" b="1" dirty="0"/>
              <a:t>حديث صحيح الإسناد ولم </a:t>
            </a:r>
            <a:r>
              <a:rPr lang="ar-SA" b="1" dirty="0" smtClean="0"/>
              <a:t>يخرجاه تعليق </a:t>
            </a:r>
            <a:r>
              <a:rPr lang="ar-SA" b="1" dirty="0"/>
              <a:t>الذهبي قي التلخيص : صحيح </a:t>
            </a:r>
            <a:endParaRPr lang="ar-SA" dirty="0" smtClean="0"/>
          </a:p>
        </p:txBody>
      </p:sp>
      <p:sp>
        <p:nvSpPr>
          <p:cNvPr id="2" name="Title 1"/>
          <p:cNvSpPr>
            <a:spLocks noGrp="1"/>
          </p:cNvSpPr>
          <p:nvPr>
            <p:ph type="title"/>
          </p:nvPr>
        </p:nvSpPr>
        <p:spPr/>
        <p:txBody>
          <a:bodyPr/>
          <a:lstStyle/>
          <a:p>
            <a:r>
              <a:rPr lang="en-US" dirty="0" err="1" smtClean="0"/>
              <a:t>lanjutan</a:t>
            </a:r>
            <a:endParaRPr lang="ar-SA" dirty="0"/>
          </a:p>
        </p:txBody>
      </p:sp>
    </p:spTree>
    <p:extLst>
      <p:ext uri="{BB962C8B-B14F-4D97-AF65-F5344CB8AC3E}">
        <p14:creationId xmlns:p14="http://schemas.microsoft.com/office/powerpoint/2010/main" val="3991053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dirty="0" err="1" smtClean="0"/>
              <a:t>Tahan</a:t>
            </a:r>
            <a:r>
              <a:rPr lang="en-US" dirty="0" smtClean="0"/>
              <a:t> </a:t>
            </a:r>
            <a:r>
              <a:rPr lang="en-US" dirty="0" err="1" smtClean="0"/>
              <a:t>amalan</a:t>
            </a:r>
            <a:r>
              <a:rPr lang="en-US" dirty="0" smtClean="0"/>
              <a:t> </a:t>
            </a:r>
            <a:r>
              <a:rPr lang="en-US" dirty="0" err="1" smtClean="0"/>
              <a:t>buruk</a:t>
            </a:r>
            <a:r>
              <a:rPr lang="en-US" dirty="0" smtClean="0"/>
              <a:t> lain</a:t>
            </a:r>
          </a:p>
          <a:p>
            <a:pPr algn="r"/>
            <a:r>
              <a:rPr lang="ar-SA" dirty="0" smtClean="0"/>
              <a:t>عَنْ </a:t>
            </a:r>
            <a:r>
              <a:rPr lang="ar-SA" dirty="0"/>
              <a:t>أَبِي هُرَيْرَةَ رَضِيَ اللَّهُ عَنْهُ قَالَ قَالَ رَسُولُ اللَّهِ صَلَّى اللَّهُ عَلَيْهِ وَسَلَّمَ مَنْ لَمْ يَدَعْ قَوْلَ الزُّورِ وَالْعَمَلَ بِهِ فَلَيْسَ لِلَّهِ حَاجَةٌ فِي أَنْ يَدَعَ طَعَامَهُ </a:t>
            </a:r>
            <a:r>
              <a:rPr lang="ar-SA" dirty="0" smtClean="0"/>
              <a:t>وَشَرَابَهُ (ب)</a:t>
            </a:r>
            <a:endParaRPr lang="en-US" dirty="0" smtClean="0"/>
          </a:p>
          <a:p>
            <a:pPr algn="r"/>
            <a:endParaRPr lang="ar-SA" dirty="0" smtClean="0"/>
          </a:p>
          <a:p>
            <a:r>
              <a:rPr lang="ar-SA" dirty="0" smtClean="0"/>
              <a:t>عَنْ </a:t>
            </a:r>
            <a:r>
              <a:rPr lang="ar-SA" dirty="0"/>
              <a:t>أَبِي هُرَيْرَةَ قَالَ قَالَ رَسُولُ اللَّهِ صَلَّى اللَّهُ عَلَيْهِ وَسَلَّمَ رُبَّ صَائِمٍ لَيْسَ لَهُ مِنْ صِيَامِهِ إِلَّا الْجُوعُ وَرُبَّ قَائِمٍ لَيْسَ لَهُ مِنْ قِيَامِهِ إِلَّا </a:t>
            </a:r>
            <a:r>
              <a:rPr lang="ar-SA" dirty="0" smtClean="0"/>
              <a:t>السَّهَرُ (جه)</a:t>
            </a:r>
            <a:endParaRPr lang="en-US" dirty="0" smtClean="0"/>
          </a:p>
          <a:p>
            <a:endParaRPr lang="en-US" dirty="0" smtClean="0"/>
          </a:p>
          <a:p>
            <a:r>
              <a:rPr lang="ar-SA" dirty="0" smtClean="0"/>
              <a:t>عن عائشة قالت : كان رسول الله صلى الله عليه و سلم إذا قام من الليل ليصلي افتتح صلاته بركعتين خفيفتين (م)</a:t>
            </a:r>
          </a:p>
          <a:p>
            <a:endParaRPr lang="ar-SA" dirty="0"/>
          </a:p>
        </p:txBody>
      </p:sp>
      <p:sp>
        <p:nvSpPr>
          <p:cNvPr id="2" name="Title 1"/>
          <p:cNvSpPr>
            <a:spLocks noGrp="1"/>
          </p:cNvSpPr>
          <p:nvPr>
            <p:ph type="title"/>
          </p:nvPr>
        </p:nvSpPr>
        <p:spPr/>
        <p:txBody>
          <a:bodyPr/>
          <a:lstStyle/>
          <a:p>
            <a:r>
              <a:rPr lang="en-US" dirty="0" err="1" smtClean="0"/>
              <a:t>lanjutan</a:t>
            </a:r>
            <a:endParaRPr lang="ar-SA" dirty="0"/>
          </a:p>
        </p:txBody>
      </p:sp>
    </p:spTree>
    <p:extLst>
      <p:ext uri="{BB962C8B-B14F-4D97-AF65-F5344CB8AC3E}">
        <p14:creationId xmlns:p14="http://schemas.microsoft.com/office/powerpoint/2010/main" val="4158976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14554"/>
            <a:ext cx="8229600" cy="3792737"/>
          </a:xfrm>
        </p:spPr>
        <p:txBody>
          <a:bodyPr/>
          <a:lstStyle/>
          <a:p>
            <a:pPr algn="ctr" rtl="0"/>
            <a:r>
              <a:rPr lang="en-US" dirty="0" smtClean="0"/>
              <a:t>TERIMA KASIH</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err="1" smtClean="0"/>
              <a:t>Ijtimak</a:t>
            </a:r>
            <a:r>
              <a:rPr lang="en-US" dirty="0" smtClean="0"/>
              <a:t> </a:t>
            </a:r>
            <a:r>
              <a:rPr lang="en-US" dirty="0" err="1" smtClean="0"/>
              <a:t>Selasa</a:t>
            </a:r>
            <a:r>
              <a:rPr lang="en-US" dirty="0" smtClean="0"/>
              <a:t> 15 Mei 2018 jam 18.50 </a:t>
            </a:r>
            <a:r>
              <a:rPr lang="en-US" dirty="0" err="1" smtClean="0"/>
              <a:t>hilal</a:t>
            </a:r>
            <a:r>
              <a:rPr lang="en-US" dirty="0" smtClean="0"/>
              <a:t> </a:t>
            </a:r>
            <a:r>
              <a:rPr lang="en-US" dirty="0" err="1" smtClean="0"/>
              <a:t>dibawa</a:t>
            </a:r>
            <a:r>
              <a:rPr lang="en-US" dirty="0" smtClean="0"/>
              <a:t> </a:t>
            </a:r>
            <a:r>
              <a:rPr lang="en-US" dirty="0" err="1" smtClean="0"/>
              <a:t>ufuq</a:t>
            </a:r>
            <a:r>
              <a:rPr lang="en-US" dirty="0" smtClean="0"/>
              <a:t>, -00,02,50</a:t>
            </a:r>
          </a:p>
          <a:p>
            <a:pPr algn="l" rtl="0"/>
            <a:r>
              <a:rPr lang="en-US" dirty="0" smtClean="0"/>
              <a:t>Ramadan 1439 </a:t>
            </a:r>
            <a:r>
              <a:rPr lang="en-US" dirty="0" err="1" smtClean="0"/>
              <a:t>Kamis</a:t>
            </a:r>
            <a:r>
              <a:rPr lang="en-US" dirty="0" smtClean="0"/>
              <a:t> 17 Mei 2018</a:t>
            </a:r>
          </a:p>
          <a:p>
            <a:pPr algn="l" rtl="0"/>
            <a:endParaRPr lang="en-US" dirty="0" smtClean="0"/>
          </a:p>
          <a:p>
            <a:pPr algn="l" rtl="0"/>
            <a:r>
              <a:rPr lang="en-US" dirty="0" err="1" smtClean="0"/>
              <a:t>Ijtimak</a:t>
            </a:r>
            <a:r>
              <a:rPr lang="en-US" dirty="0" smtClean="0"/>
              <a:t> </a:t>
            </a:r>
            <a:r>
              <a:rPr lang="en-US" dirty="0" err="1" smtClean="0"/>
              <a:t>Kamis</a:t>
            </a:r>
            <a:r>
              <a:rPr lang="en-US" dirty="0" smtClean="0"/>
              <a:t> 14 </a:t>
            </a:r>
            <a:r>
              <a:rPr lang="en-US" dirty="0" err="1" smtClean="0"/>
              <a:t>Juni</a:t>
            </a:r>
            <a:r>
              <a:rPr lang="en-US" dirty="0" smtClean="0"/>
              <a:t> 2018 jam 02.45 </a:t>
            </a:r>
            <a:r>
              <a:rPr lang="en-US" dirty="0" err="1" smtClean="0"/>
              <a:t>hilal</a:t>
            </a:r>
            <a:r>
              <a:rPr lang="en-US" dirty="0" smtClean="0"/>
              <a:t> </a:t>
            </a:r>
            <a:r>
              <a:rPr lang="en-US" dirty="0" err="1" smtClean="0"/>
              <a:t>di</a:t>
            </a:r>
            <a:r>
              <a:rPr lang="en-US" dirty="0" smtClean="0"/>
              <a:t> </a:t>
            </a:r>
            <a:r>
              <a:rPr lang="en-US" dirty="0" err="1" smtClean="0"/>
              <a:t>bawah</a:t>
            </a:r>
            <a:r>
              <a:rPr lang="en-US" dirty="0" smtClean="0"/>
              <a:t> </a:t>
            </a:r>
            <a:r>
              <a:rPr lang="en-US" dirty="0" err="1" smtClean="0"/>
              <a:t>ufuq</a:t>
            </a:r>
            <a:r>
              <a:rPr lang="en-US" dirty="0" smtClean="0"/>
              <a:t> +07,35,20</a:t>
            </a:r>
            <a:endParaRPr lang="en-US" dirty="0"/>
          </a:p>
        </p:txBody>
      </p:sp>
      <p:sp>
        <p:nvSpPr>
          <p:cNvPr id="3" name="Title 2"/>
          <p:cNvSpPr>
            <a:spLocks noGrp="1"/>
          </p:cNvSpPr>
          <p:nvPr>
            <p:ph type="title"/>
          </p:nvPr>
        </p:nvSpPr>
        <p:spPr/>
        <p:txBody>
          <a:bodyPr/>
          <a:lstStyle/>
          <a:p>
            <a:r>
              <a:rPr lang="en-US" dirty="0" err="1" smtClean="0"/>
              <a:t>Awal</a:t>
            </a:r>
            <a:r>
              <a:rPr lang="en-US" dirty="0" smtClean="0"/>
              <a:t> Ramadan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TUJUAN </a:t>
            </a:r>
            <a:r>
              <a:rPr lang="id-ID" dirty="0" smtClean="0"/>
              <a:t>PUASA</a:t>
            </a:r>
            <a:endParaRPr lang="id-ID" dirty="0"/>
          </a:p>
        </p:txBody>
      </p:sp>
      <p:sp>
        <p:nvSpPr>
          <p:cNvPr id="3" name="Content Placeholder 2"/>
          <p:cNvSpPr>
            <a:spLocks noGrp="1"/>
          </p:cNvSpPr>
          <p:nvPr>
            <p:ph sz="quarter" idx="4294967295"/>
          </p:nvPr>
        </p:nvSpPr>
        <p:spPr>
          <a:xfrm>
            <a:off x="357158" y="2000240"/>
            <a:ext cx="8358246" cy="3714760"/>
          </a:xfrm>
          <a:prstGeom prst="rect">
            <a:avLst/>
          </a:prstGeom>
        </p:spPr>
        <p:txBody>
          <a:bodyPr/>
          <a:lstStyle/>
          <a:p>
            <a:pPr algn="l" rtl="0"/>
            <a:r>
              <a:rPr lang="id-ID" sz="2000" dirty="0" smtClean="0"/>
              <a:t>Tujuan adalah Taqwa</a:t>
            </a:r>
            <a:r>
              <a:rPr lang="en-US" sz="2000" dirty="0" smtClean="0"/>
              <a:t> (</a:t>
            </a:r>
            <a:r>
              <a:rPr lang="en-US" sz="2000" dirty="0" err="1" smtClean="0"/>
              <a:t>sehat</a:t>
            </a:r>
            <a:r>
              <a:rPr lang="en-US" sz="2000" dirty="0" smtClean="0"/>
              <a:t> </a:t>
            </a:r>
            <a:r>
              <a:rPr lang="en-US" sz="2000" dirty="0" err="1" smtClean="0"/>
              <a:t>paripurna</a:t>
            </a:r>
            <a:r>
              <a:rPr lang="en-US" sz="2000" dirty="0" smtClean="0"/>
              <a:t>, </a:t>
            </a:r>
            <a:r>
              <a:rPr lang="en-US" sz="2000" dirty="0" err="1" smtClean="0"/>
              <a:t>lahir</a:t>
            </a:r>
            <a:r>
              <a:rPr lang="en-US" sz="2000" dirty="0" smtClean="0"/>
              <a:t> </a:t>
            </a:r>
            <a:r>
              <a:rPr lang="en-US" sz="2000" dirty="0" err="1" smtClean="0"/>
              <a:t>batin</a:t>
            </a:r>
            <a:r>
              <a:rPr lang="en-US" sz="2000" dirty="0" smtClean="0"/>
              <a:t>)</a:t>
            </a:r>
            <a:endParaRPr lang="id-ID" sz="2000" dirty="0" smtClean="0"/>
          </a:p>
          <a:p>
            <a:pPr algn="r"/>
            <a:r>
              <a:rPr lang="ar-SA" sz="2000" dirty="0" smtClean="0"/>
              <a:t>يَا </a:t>
            </a:r>
            <a:r>
              <a:rPr lang="ar-SA" sz="2000" dirty="0"/>
              <a:t>أَيُّهَا الَّذِينَ آَمَنُوا كُتِبَ عَلَيْكُمُ الصِّيَامُ كَمَا كُتِبَ عَلَى الَّذِينَ مِنْ قَبْلِكُمْ لَعَلَّكُمْ </a:t>
            </a:r>
            <a:r>
              <a:rPr lang="ar-SA" sz="2000" u="sng" dirty="0"/>
              <a:t>تَتَّقُونَ</a:t>
            </a:r>
            <a:r>
              <a:rPr lang="ar-SA" sz="2000" dirty="0"/>
              <a:t> (183) </a:t>
            </a:r>
            <a:r>
              <a:rPr lang="ar-SA" sz="2000" dirty="0" smtClean="0"/>
              <a:t>البقرة</a:t>
            </a:r>
            <a:endParaRPr lang="en-US" sz="2000" dirty="0" smtClean="0"/>
          </a:p>
          <a:p>
            <a:pPr algn="r"/>
            <a:endParaRPr lang="id-ID" sz="2000" dirty="0" smtClean="0"/>
          </a:p>
          <a:p>
            <a:pPr algn="l" rtl="0"/>
            <a:r>
              <a:rPr lang="id-ID" sz="2000" dirty="0" smtClean="0"/>
              <a:t>Taqwa adalah posisi tertinggi di sisi Allah</a:t>
            </a:r>
          </a:p>
          <a:p>
            <a:pPr algn="r"/>
            <a:r>
              <a:rPr lang="ar-SA" sz="2000" dirty="0"/>
              <a:t>إِنَّ أَكْرَمَكُمْ عِنْدَ اللَّهِ أَتْقَاكُمْ إِنَّ اللَّهَ عَلِيمٌ خَبِيرٌ (13</a:t>
            </a:r>
            <a:r>
              <a:rPr lang="ar-SA" sz="2000" dirty="0" smtClean="0"/>
              <a:t>)</a:t>
            </a:r>
            <a:endParaRPr lang="en-US" sz="2000" dirty="0" smtClean="0"/>
          </a:p>
          <a:p>
            <a:pPr algn="r"/>
            <a:endParaRPr lang="id-ID" sz="2000" dirty="0"/>
          </a:p>
          <a:p>
            <a:pPr algn="l" rtl="0"/>
            <a:r>
              <a:rPr lang="en-US" sz="2000" dirty="0" err="1" smtClean="0"/>
              <a:t>Standar</a:t>
            </a:r>
            <a:r>
              <a:rPr lang="en-US" sz="2000" dirty="0" smtClean="0"/>
              <a:t> </a:t>
            </a:r>
            <a:r>
              <a:rPr lang="id-ID" sz="2000" dirty="0" smtClean="0"/>
              <a:t>Taqwa itu abstrak</a:t>
            </a:r>
            <a:r>
              <a:rPr lang="en-US" sz="2000" dirty="0" smtClean="0"/>
              <a:t>, </a:t>
            </a:r>
            <a:r>
              <a:rPr lang="en-US" sz="2000" dirty="0" err="1" smtClean="0"/>
              <a:t>indikatornya</a:t>
            </a:r>
            <a:r>
              <a:rPr lang="en-US" sz="2000" dirty="0" smtClean="0"/>
              <a:t> yang </a:t>
            </a:r>
            <a:r>
              <a:rPr lang="en-US" sz="2000" dirty="0" err="1" smtClean="0"/>
              <a:t>dijelaskan</a:t>
            </a:r>
            <a:r>
              <a:rPr lang="en-US" sz="2000" dirty="0" smtClean="0"/>
              <a:t> al-Qur’an</a:t>
            </a:r>
            <a:endParaRPr lang="id-ID" sz="2000" dirty="0" smtClean="0"/>
          </a:p>
          <a:p>
            <a:pPr algn="r"/>
            <a:r>
              <a:rPr lang="ar-SA" sz="2000" dirty="0"/>
              <a:t>عن رجل من بنى سليط  عن رسول الله صلى الله عليه و سلم ... وهو يقول المسلم أخو المسلم لا يظلمه ولا يخذله ثم أشار بيده إلى صدره يقول التقوى ههنا التقوى </a:t>
            </a:r>
            <a:r>
              <a:rPr lang="ar-SA" sz="2000" dirty="0" smtClean="0"/>
              <a:t>ههنا</a:t>
            </a:r>
            <a:endParaRPr lang="id-ID" sz="2000" dirty="0"/>
          </a:p>
        </p:txBody>
      </p:sp>
    </p:spTree>
    <p:extLst>
      <p:ext uri="{BB962C8B-B14F-4D97-AF65-F5344CB8AC3E}">
        <p14:creationId xmlns:p14="http://schemas.microsoft.com/office/powerpoint/2010/main" val="292609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Indikator</a:t>
            </a:r>
            <a:r>
              <a:rPr lang="en-US" dirty="0" smtClean="0"/>
              <a:t> </a:t>
            </a:r>
            <a:r>
              <a:rPr lang="id-ID" dirty="0" smtClean="0"/>
              <a:t>Taqwa</a:t>
            </a:r>
            <a:endParaRPr lang="id-ID" dirty="0"/>
          </a:p>
        </p:txBody>
      </p:sp>
      <p:sp>
        <p:nvSpPr>
          <p:cNvPr id="3" name="Content Placeholder 2"/>
          <p:cNvSpPr>
            <a:spLocks noGrp="1"/>
          </p:cNvSpPr>
          <p:nvPr>
            <p:ph sz="quarter" idx="4294967295"/>
          </p:nvPr>
        </p:nvSpPr>
        <p:spPr>
          <a:xfrm>
            <a:off x="214282" y="1714488"/>
            <a:ext cx="8643998" cy="4000512"/>
          </a:xfrm>
          <a:prstGeom prst="rect">
            <a:avLst/>
          </a:prstGeom>
        </p:spPr>
        <p:txBody>
          <a:bodyPr/>
          <a:lstStyle/>
          <a:p>
            <a:pPr algn="l" rtl="0"/>
            <a:r>
              <a:rPr lang="id-ID" sz="2000" dirty="0"/>
              <a:t>1) iman kepada yang Ghaib (Allah, Malaikat, Surga, Neraka dll), </a:t>
            </a:r>
            <a:endParaRPr lang="id-ID" sz="2000" dirty="0" smtClean="0"/>
          </a:p>
          <a:p>
            <a:pPr algn="l" rtl="0"/>
            <a:r>
              <a:rPr lang="id-ID" sz="2000" dirty="0" smtClean="0"/>
              <a:t>2</a:t>
            </a:r>
            <a:r>
              <a:rPr lang="id-ID" sz="2000" dirty="0"/>
              <a:t>) menegakkan salat, </a:t>
            </a:r>
            <a:endParaRPr lang="id-ID" sz="2000" dirty="0" smtClean="0"/>
          </a:p>
          <a:p>
            <a:pPr algn="l" rtl="0"/>
            <a:r>
              <a:rPr lang="id-ID" sz="2000" dirty="0" smtClean="0"/>
              <a:t>3</a:t>
            </a:r>
            <a:r>
              <a:rPr lang="id-ID" sz="2000" dirty="0"/>
              <a:t>) menafkahkan sebagian rizki, </a:t>
            </a:r>
            <a:endParaRPr lang="id-ID" sz="2000" dirty="0" smtClean="0"/>
          </a:p>
          <a:p>
            <a:pPr algn="l" rtl="0"/>
            <a:r>
              <a:rPr lang="id-ID" sz="2000" dirty="0" smtClean="0"/>
              <a:t>4</a:t>
            </a:r>
            <a:r>
              <a:rPr lang="id-ID" sz="2000" dirty="0"/>
              <a:t>) iman kepada kitab-kitab Allah juga Al-Qur’an, </a:t>
            </a:r>
            <a:endParaRPr lang="id-ID" sz="2000" dirty="0" smtClean="0"/>
          </a:p>
          <a:p>
            <a:pPr algn="l" rtl="0"/>
            <a:r>
              <a:rPr lang="id-ID" sz="2000" dirty="0" smtClean="0"/>
              <a:t>5</a:t>
            </a:r>
            <a:r>
              <a:rPr lang="id-ID" sz="2000" dirty="0"/>
              <a:t>) yakin akan adanya hari pembalasan, </a:t>
            </a:r>
            <a:endParaRPr lang="id-ID" sz="2000" dirty="0" smtClean="0"/>
          </a:p>
          <a:p>
            <a:pPr algn="l" rtl="0"/>
            <a:r>
              <a:rPr lang="id-ID" sz="2000" dirty="0" smtClean="0"/>
              <a:t>6</a:t>
            </a:r>
            <a:r>
              <a:rPr lang="id-ID" sz="2000" dirty="0"/>
              <a:t>) kesedian berbagi dalam kondisi lapang maupun sempit, </a:t>
            </a:r>
            <a:endParaRPr lang="id-ID" sz="2000" dirty="0" smtClean="0"/>
          </a:p>
          <a:p>
            <a:pPr algn="l" rtl="0"/>
            <a:r>
              <a:rPr lang="id-ID" sz="2000" dirty="0" smtClean="0"/>
              <a:t>7</a:t>
            </a:r>
            <a:r>
              <a:rPr lang="id-ID" sz="2000" dirty="0"/>
              <a:t>) sabar (kendali emosinya jalan), </a:t>
            </a:r>
            <a:endParaRPr lang="id-ID" sz="2000" dirty="0" smtClean="0"/>
          </a:p>
          <a:p>
            <a:pPr algn="l" rtl="0"/>
            <a:r>
              <a:rPr lang="id-ID" sz="2000" dirty="0" smtClean="0"/>
              <a:t>8</a:t>
            </a:r>
            <a:r>
              <a:rPr lang="id-ID" sz="2000" dirty="0"/>
              <a:t>) pemaaf, </a:t>
            </a:r>
            <a:endParaRPr lang="id-ID" sz="2000" dirty="0" smtClean="0"/>
          </a:p>
          <a:p>
            <a:pPr algn="l" rtl="0"/>
            <a:r>
              <a:rPr lang="id-ID" sz="2000" dirty="0" smtClean="0"/>
              <a:t>9</a:t>
            </a:r>
            <a:r>
              <a:rPr lang="id-ID" sz="2000" dirty="0"/>
              <a:t>) suka melakukan sesuatu lebih baik dari tuntutannya (muhsin), </a:t>
            </a:r>
            <a:endParaRPr lang="id-ID" sz="2000" dirty="0" smtClean="0"/>
          </a:p>
          <a:p>
            <a:pPr algn="l" rtl="0"/>
            <a:r>
              <a:rPr lang="id-ID" sz="2000" dirty="0" smtClean="0"/>
              <a:t>10</a:t>
            </a:r>
            <a:r>
              <a:rPr lang="id-ID" sz="2000" dirty="0"/>
              <a:t>) segera taubat jika melakukan kesalahan dll</a:t>
            </a:r>
          </a:p>
        </p:txBody>
      </p:sp>
    </p:spTree>
    <p:extLst>
      <p:ext uri="{BB962C8B-B14F-4D97-AF65-F5344CB8AC3E}">
        <p14:creationId xmlns:p14="http://schemas.microsoft.com/office/powerpoint/2010/main" val="2876408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Puasa itu perisai</a:t>
            </a:r>
            <a:endParaRPr lang="id-ID" dirty="0"/>
          </a:p>
        </p:txBody>
      </p:sp>
      <p:sp>
        <p:nvSpPr>
          <p:cNvPr id="3" name="Content Placeholder 2"/>
          <p:cNvSpPr>
            <a:spLocks noGrp="1"/>
          </p:cNvSpPr>
          <p:nvPr>
            <p:ph sz="quarter" idx="4294967295"/>
          </p:nvPr>
        </p:nvSpPr>
        <p:spPr>
          <a:xfrm>
            <a:off x="609600" y="1484784"/>
            <a:ext cx="8138864" cy="4464496"/>
          </a:xfrm>
          <a:prstGeom prst="rect">
            <a:avLst/>
          </a:prstGeom>
        </p:spPr>
        <p:txBody>
          <a:bodyPr>
            <a:normAutofit lnSpcReduction="10000"/>
          </a:bodyPr>
          <a:lstStyle/>
          <a:p>
            <a:pPr algn="r" rtl="1"/>
            <a:r>
              <a:rPr lang="ar-SA" sz="2800" dirty="0"/>
              <a:t>عَنْ أَبِى هُرَيْرَةَ - رضى الله عنه - أَنَّ رَسُولَ اللَّهِ - صلى الله عليه وسلم - قَالَ </a:t>
            </a:r>
            <a:r>
              <a:rPr lang="ar-SA" sz="2800" dirty="0" smtClean="0"/>
              <a:t> </a:t>
            </a:r>
            <a:r>
              <a:rPr lang="ar-SA" sz="2800" dirty="0"/>
              <a:t>الصِّيَامُ جُنَّةٌ ، فَلاَ يَرْفُثْ وَلاَ يَجْهَلْ ، وَإِنِ امْرُؤٌ قَاتَلَهُ أَوْ شَاتَمَهُ فَلْيَقُلْ إِنِّى صَائِمٌ . مَرَّتَيْنِ ، وَالَّذِى نَفْسِى بِيَدِهِ لَخُلُوفُ فَمِ الصَّائِمِ أَطْيَبُ عِنْدَ اللَّهِ تَعَالَى مِنْ رِيحِ الْمِسْكِ ، يَتْرُكُ طَعَامَهُ وَشَرَابَهُ وَشَهْوَتَهُ مِنْ أَجْلِى ، الصِّيَامُ لِى ، وَأَنَا أَجْزِى بِهِ ، وَالْحَسَنَةُ بِعَشْرِ أَمْثَالِهَا </a:t>
            </a:r>
            <a:r>
              <a:rPr lang="ar-SA" sz="2800" dirty="0" smtClean="0"/>
              <a:t> </a:t>
            </a:r>
            <a:r>
              <a:rPr lang="en-US" sz="2800" dirty="0" smtClean="0"/>
              <a:t>)</a:t>
            </a:r>
            <a:r>
              <a:rPr lang="ar-SA" sz="2800" dirty="0" smtClean="0"/>
              <a:t>البخاري</a:t>
            </a:r>
            <a:r>
              <a:rPr lang="en-US" sz="2800" dirty="0" smtClean="0"/>
              <a:t>(</a:t>
            </a:r>
            <a:endParaRPr lang="id-ID" sz="2800" dirty="0" smtClean="0"/>
          </a:p>
          <a:p>
            <a:pPr algn="r" rtl="1"/>
            <a:r>
              <a:rPr lang="ar-SA" sz="2800" dirty="0"/>
              <a:t>عَنْ أَبِى هُرَيْرَةَ - رضى الله عنه - قَالَ قَالَ رَسُولُ اللَّهِ - صلى الله عليه وسلم </a:t>
            </a:r>
            <a:r>
              <a:rPr lang="ar-SA" sz="2800" dirty="0" smtClean="0"/>
              <a:t>- </a:t>
            </a:r>
            <a:r>
              <a:rPr lang="ar-SA" sz="2800" dirty="0"/>
              <a:t>مَنْ لَمْ يَدَعْ قَوْلَ الزُّورِ وَالْعَمَلَ بِهِ فَلَيْسَ لِلَّهِ حَاجَةٌ فِى أَنْ يَدَعَ طَعَامَهُ وَشَرَابَهُ </a:t>
            </a:r>
            <a:r>
              <a:rPr lang="ar-SA" sz="2800" dirty="0" smtClean="0"/>
              <a:t> </a:t>
            </a:r>
            <a:r>
              <a:rPr lang="en-US" sz="2800" dirty="0" smtClean="0"/>
              <a:t>)</a:t>
            </a:r>
            <a:r>
              <a:rPr lang="ar-SA" sz="2800" dirty="0" smtClean="0"/>
              <a:t>البخاري</a:t>
            </a:r>
            <a:r>
              <a:rPr lang="en-US" sz="2800" dirty="0" smtClean="0"/>
              <a:t>(</a:t>
            </a:r>
          </a:p>
          <a:p>
            <a:pPr algn="r" rtl="1"/>
            <a:r>
              <a:rPr lang="ar-SA" sz="2800" dirty="0" smtClean="0"/>
              <a:t>عن ابي هريرة : قال رسول الله صلى الله عليه وسلم : رب صائم ليس له من صيامه إلا الجوع (ابن ماجه)</a:t>
            </a:r>
            <a:endParaRPr lang="id-ID" sz="2800" dirty="0"/>
          </a:p>
        </p:txBody>
      </p:sp>
    </p:spTree>
    <p:extLst>
      <p:ext uri="{BB962C8B-B14F-4D97-AF65-F5344CB8AC3E}">
        <p14:creationId xmlns:p14="http://schemas.microsoft.com/office/powerpoint/2010/main" val="2056852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225536"/>
          </a:xfrm>
        </p:spPr>
        <p:txBody>
          <a:bodyPr>
            <a:normAutofit fontScale="90000"/>
          </a:bodyPr>
          <a:lstStyle/>
          <a:p>
            <a:pPr algn="ctr" rtl="1"/>
            <a:r>
              <a:rPr lang="id-ID" dirty="0" smtClean="0"/>
              <a:t>Puasa sehat</a:t>
            </a:r>
            <a:br>
              <a:rPr lang="id-ID" dirty="0" smtClean="0"/>
            </a:br>
            <a:r>
              <a:rPr lang="ar-SA" sz="1800" dirty="0"/>
              <a:t>عَنْ أَبِي هُرَيْرَةَ، قَالَ: قَالَ رَسُولُ اللَّهِ صَلَّى اللَّهُ عَلَيْهِ وَسَلَّمَ</a:t>
            </a:r>
            <a:r>
              <a:rPr lang="ar-SA" sz="1800" dirty="0" smtClean="0"/>
              <a:t>:</a:t>
            </a:r>
            <a:r>
              <a:rPr lang="en-US" sz="1800" dirty="0"/>
              <a:t/>
            </a:r>
            <a:br>
              <a:rPr lang="en-US" sz="1800" dirty="0"/>
            </a:br>
            <a:r>
              <a:rPr lang="ar-SA" sz="1800" dirty="0" smtClean="0"/>
              <a:t>اغْزُوا </a:t>
            </a:r>
            <a:r>
              <a:rPr lang="ar-SA" sz="1800" dirty="0"/>
              <a:t>تَغْنَمُوا، وَصُومُوا تَصِحُّوا، وَسَافِرُوا </a:t>
            </a:r>
            <a:r>
              <a:rPr lang="ar-SA" sz="1800" dirty="0" smtClean="0"/>
              <a:t>تَسْتَغْنُوا </a:t>
            </a:r>
            <a:r>
              <a:rPr lang="en-US" sz="1800" dirty="0" smtClean="0"/>
              <a:t>)</a:t>
            </a:r>
            <a:r>
              <a:rPr lang="ar-SA" sz="1800" dirty="0" smtClean="0"/>
              <a:t>الطبراني </a:t>
            </a:r>
            <a:r>
              <a:rPr lang="ar-SA" sz="1800" dirty="0"/>
              <a:t>:</a:t>
            </a:r>
            <a:r>
              <a:rPr lang="ar-SA" sz="1800" dirty="0" smtClean="0"/>
              <a:t>ضعيف</a:t>
            </a:r>
            <a:r>
              <a:rPr lang="en-US" sz="1800" dirty="0" smtClean="0"/>
              <a:t>(</a:t>
            </a:r>
            <a:r>
              <a:rPr lang="ar-SA" dirty="0" smtClean="0"/>
              <a:t> </a:t>
            </a:r>
            <a:endParaRPr lang="id-ID" dirty="0"/>
          </a:p>
        </p:txBody>
      </p:sp>
      <p:sp>
        <p:nvSpPr>
          <p:cNvPr id="3" name="Content Placeholder 2"/>
          <p:cNvSpPr>
            <a:spLocks noGrp="1"/>
          </p:cNvSpPr>
          <p:nvPr>
            <p:ph sz="quarter" idx="4294967295"/>
          </p:nvPr>
        </p:nvSpPr>
        <p:spPr>
          <a:xfrm>
            <a:off x="428596" y="1643050"/>
            <a:ext cx="8358246" cy="4286280"/>
          </a:xfrm>
          <a:prstGeom prst="rect">
            <a:avLst/>
          </a:prstGeom>
        </p:spPr>
        <p:txBody>
          <a:bodyPr>
            <a:normAutofit fontScale="62500" lnSpcReduction="20000"/>
          </a:bodyPr>
          <a:lstStyle/>
          <a:p>
            <a:pPr algn="l" rtl="0"/>
            <a:r>
              <a:rPr lang="id-ID" dirty="0" smtClean="0"/>
              <a:t>Niat</a:t>
            </a:r>
          </a:p>
          <a:p>
            <a:pPr algn="r"/>
            <a:r>
              <a:rPr lang="ar-SA" dirty="0"/>
              <a:t>عَنْ حَفْصَةَ زَوْجِ النَّبِىِّ -صلى الله عليه وسلم- أَنَّ رَسُولَ اللَّهِ -صلى الله عليه وسلم- قَالَ « مَنْ لَمْ يُجْمِعِ الصِّيَامَ قَبْلَ الْفَجْرِ فَلاَ صِيَامَ لَهُ » ابو داود </a:t>
            </a:r>
            <a:endParaRPr lang="en-US" dirty="0" smtClean="0"/>
          </a:p>
          <a:p>
            <a:pPr algn="r"/>
            <a:endParaRPr lang="id-ID" dirty="0"/>
          </a:p>
          <a:p>
            <a:pPr algn="l" rtl="0"/>
            <a:r>
              <a:rPr lang="id-ID" dirty="0" smtClean="0"/>
              <a:t>Akhirkan sahur</a:t>
            </a:r>
          </a:p>
          <a:p>
            <a:pPr algn="r"/>
            <a:r>
              <a:rPr lang="ar-SA" dirty="0"/>
              <a:t>عن زيد بن ثابت رضي الله عنه قال  : تسحرنا مع النبي صلى الله عليه و سلم ثم قام إلى الصلاة قلت كم كان بين الأذان والسحور ؟ . قال قدر خمسين آية (البخاري) </a:t>
            </a:r>
            <a:endParaRPr lang="en-US" dirty="0" smtClean="0"/>
          </a:p>
          <a:p>
            <a:pPr algn="r"/>
            <a:endParaRPr lang="id-ID" dirty="0"/>
          </a:p>
          <a:p>
            <a:pPr algn="l" rtl="0"/>
            <a:r>
              <a:rPr lang="id-ID" dirty="0" smtClean="0"/>
              <a:t>Segerakan buka</a:t>
            </a:r>
          </a:p>
          <a:p>
            <a:pPr algn="r"/>
            <a:r>
              <a:rPr lang="ar-SA" dirty="0"/>
              <a:t>عن سهل بن سعد  : أن رسول الله صلى الله عليه و سلم قال ( لا يزال الناس بخير ما عجلوا الفطر (البخاري) </a:t>
            </a:r>
            <a:endParaRPr lang="id-ID" dirty="0" smtClean="0"/>
          </a:p>
          <a:p>
            <a:pPr algn="r"/>
            <a:r>
              <a:rPr lang="ar-SA" dirty="0"/>
              <a:t>روى ابن أبي شيبة وغيره عن أنس قال : ما رأيت رسول الله يصلي حتى يفطر ولو على شربة من ماء (مالك</a:t>
            </a:r>
            <a:r>
              <a:rPr lang="ar-SA" dirty="0" smtClean="0"/>
              <a:t>)</a:t>
            </a:r>
            <a:endParaRPr lang="en-US" dirty="0" smtClean="0"/>
          </a:p>
          <a:p>
            <a:pPr algn="r"/>
            <a:endParaRPr lang="id-ID" dirty="0" smtClean="0"/>
          </a:p>
          <a:p>
            <a:pPr algn="l" rtl="0"/>
            <a:r>
              <a:rPr lang="id-ID" dirty="0" smtClean="0"/>
              <a:t>Pola makan sehat</a:t>
            </a:r>
          </a:p>
          <a:p>
            <a:pPr algn="r"/>
            <a:r>
              <a:rPr lang="ar-SA" dirty="0"/>
              <a:t>عن الْمِقْدَام بْنَ مَعْدِيكَرِبَ يَقُولُ سَمِعْتُ رَسُولَ اللَّهِ -صلى الله عليه وسلم- يَقُولُ « مَا مَلأَ آدَمِىٌّ وِعَاءً شَرًّا مِنْ بَطْنٍ حَسْبُ الآدَمِىِّ لُقَيْمَاتٌ يُقِمْنَ صُلْبَهُ فَإِنْ غَلَبَتِ الآدَمِىَّ نَفْسُهُ فَثُلُثٌ لِلطَّعَامِ وَثُلُثٌ لِلشَّرَابِ وَثُلُثٌ لِلنَّفَسِ » ابن ماجه</a:t>
            </a:r>
            <a:endParaRPr lang="id-ID" dirty="0"/>
          </a:p>
          <a:p>
            <a:endParaRPr lang="id-ID" dirty="0"/>
          </a:p>
        </p:txBody>
      </p:sp>
    </p:spTree>
    <p:extLst>
      <p:ext uri="{BB962C8B-B14F-4D97-AF65-F5344CB8AC3E}">
        <p14:creationId xmlns:p14="http://schemas.microsoft.com/office/powerpoint/2010/main" val="1134390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60472"/>
          </a:xfrm>
        </p:spPr>
        <p:txBody>
          <a:bodyPr>
            <a:normAutofit fontScale="90000"/>
          </a:bodyPr>
          <a:lstStyle/>
          <a:p>
            <a:r>
              <a:rPr lang="id-ID" dirty="0" smtClean="0"/>
              <a:t>Ahlan wa sahlan wa marhaban </a:t>
            </a:r>
            <a:r>
              <a:rPr lang="en-US" dirty="0" smtClean="0"/>
              <a:t/>
            </a:r>
            <a:br>
              <a:rPr lang="en-US" dirty="0" smtClean="0"/>
            </a:br>
            <a:r>
              <a:rPr lang="id-ID" dirty="0" smtClean="0"/>
              <a:t>ya Ramadan</a:t>
            </a:r>
            <a:endParaRPr lang="id-ID" dirty="0"/>
          </a:p>
        </p:txBody>
      </p:sp>
      <p:sp>
        <p:nvSpPr>
          <p:cNvPr id="3" name="Content Placeholder 2"/>
          <p:cNvSpPr>
            <a:spLocks noGrp="1"/>
          </p:cNvSpPr>
          <p:nvPr>
            <p:ph sz="quarter" idx="4294967295"/>
          </p:nvPr>
        </p:nvSpPr>
        <p:spPr>
          <a:xfrm>
            <a:off x="609600" y="1600200"/>
            <a:ext cx="7924800" cy="4400568"/>
          </a:xfrm>
          <a:prstGeom prst="rect">
            <a:avLst/>
          </a:prstGeom>
        </p:spPr>
        <p:txBody>
          <a:bodyPr>
            <a:normAutofit fontScale="85000" lnSpcReduction="20000"/>
          </a:bodyPr>
          <a:lstStyle/>
          <a:p>
            <a:pPr algn="l" rtl="0">
              <a:buNone/>
            </a:pPr>
            <a:r>
              <a:rPr lang="id-ID" dirty="0" smtClean="0"/>
              <a:t>Tamu Agung Ramadan dengan membawa oleh-oleh</a:t>
            </a:r>
          </a:p>
          <a:p>
            <a:pPr algn="l" rtl="0">
              <a:buAutoNum type="arabicPeriod"/>
            </a:pPr>
            <a:r>
              <a:rPr lang="id-ID" dirty="0" smtClean="0"/>
              <a:t>Rahmah</a:t>
            </a:r>
          </a:p>
          <a:p>
            <a:pPr algn="l" rtl="0">
              <a:buAutoNum type="arabicPeriod"/>
            </a:pPr>
            <a:r>
              <a:rPr lang="id-ID" dirty="0" smtClean="0"/>
              <a:t>Ampunan</a:t>
            </a:r>
          </a:p>
          <a:p>
            <a:pPr algn="l" rtl="0">
              <a:buAutoNum type="arabicPeriod"/>
            </a:pPr>
            <a:r>
              <a:rPr lang="id-ID" dirty="0" smtClean="0"/>
              <a:t>Itqun minan nar</a:t>
            </a:r>
          </a:p>
          <a:p>
            <a:pPr algn="l" rtl="0">
              <a:buAutoNum type="arabicPeriod"/>
            </a:pPr>
            <a:endParaRPr lang="id-ID" dirty="0" smtClean="0"/>
          </a:p>
          <a:p>
            <a:pPr algn="l" rtl="0">
              <a:buNone/>
            </a:pPr>
            <a:r>
              <a:rPr lang="id-ID" dirty="0" smtClean="0"/>
              <a:t>Ramadan memiliki beberapa hal yang disukai</a:t>
            </a:r>
          </a:p>
          <a:p>
            <a:pPr algn="l" rtl="0">
              <a:buAutoNum type="arabicPeriod"/>
            </a:pPr>
            <a:r>
              <a:rPr lang="id-ID" dirty="0" smtClean="0"/>
              <a:t>Puasa</a:t>
            </a:r>
          </a:p>
          <a:p>
            <a:pPr algn="l" rtl="0">
              <a:buAutoNum type="arabicPeriod"/>
            </a:pPr>
            <a:r>
              <a:rPr lang="id-ID" dirty="0" smtClean="0"/>
              <a:t>Salat Malam</a:t>
            </a:r>
          </a:p>
          <a:p>
            <a:pPr algn="l" rtl="0">
              <a:buAutoNum type="arabicPeriod"/>
            </a:pPr>
            <a:r>
              <a:rPr lang="id-ID" dirty="0" smtClean="0"/>
              <a:t>Sodaqah</a:t>
            </a:r>
          </a:p>
          <a:p>
            <a:pPr algn="l" rtl="0">
              <a:buAutoNum type="arabicPeriod"/>
            </a:pPr>
            <a:r>
              <a:rPr lang="id-ID" dirty="0" smtClean="0"/>
              <a:t>Membaca al-Qur’an</a:t>
            </a:r>
          </a:p>
          <a:p>
            <a:pPr algn="l" rtl="0">
              <a:buAutoNum type="arabicPeriod"/>
            </a:pPr>
            <a:r>
              <a:rPr lang="id-ID" dirty="0" smtClean="0"/>
              <a:t>I’tikaf </a:t>
            </a:r>
          </a:p>
          <a:p>
            <a:pPr algn="l" rtl="0">
              <a:buAutoNum type="arabicPeriod"/>
            </a:pPr>
            <a:r>
              <a:rPr lang="id-ID" dirty="0" smtClean="0"/>
              <a:t>Doa </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16832"/>
            <a:ext cx="8229600" cy="4090459"/>
          </a:xfrm>
        </p:spPr>
        <p:txBody>
          <a:bodyPr/>
          <a:lstStyle/>
          <a:p>
            <a:pPr algn="l" rtl="0"/>
            <a:r>
              <a:rPr lang="en-US" dirty="0" smtClean="0"/>
              <a:t>Input </a:t>
            </a:r>
            <a:r>
              <a:rPr lang="en-US" dirty="0" err="1" smtClean="0"/>
              <a:t>Sehat</a:t>
            </a:r>
            <a:r>
              <a:rPr lang="en-US" dirty="0" smtClean="0"/>
              <a:t> (</a:t>
            </a:r>
            <a:r>
              <a:rPr lang="en-US" dirty="0" err="1" smtClean="0"/>
              <a:t>sehat</a:t>
            </a:r>
            <a:r>
              <a:rPr lang="en-US" dirty="0" smtClean="0"/>
              <a:t> </a:t>
            </a:r>
            <a:r>
              <a:rPr lang="en-US" dirty="0" err="1" smtClean="0"/>
              <a:t>jasmani-rohani</a:t>
            </a:r>
            <a:r>
              <a:rPr lang="en-US" dirty="0" smtClean="0"/>
              <a:t>)</a:t>
            </a:r>
          </a:p>
          <a:p>
            <a:pPr algn="l" rtl="0"/>
            <a:r>
              <a:rPr lang="en-US" dirty="0" smtClean="0"/>
              <a:t>Proses </a:t>
            </a:r>
            <a:r>
              <a:rPr lang="en-US" dirty="0" err="1" smtClean="0"/>
              <a:t>Sehat</a:t>
            </a:r>
            <a:r>
              <a:rPr lang="en-US" dirty="0" smtClean="0"/>
              <a:t> (</a:t>
            </a:r>
            <a:r>
              <a:rPr lang="en-US" dirty="0" err="1" smtClean="0"/>
              <a:t>sehat</a:t>
            </a:r>
            <a:r>
              <a:rPr lang="en-US" dirty="0" smtClean="0"/>
              <a:t> ritual-</a:t>
            </a:r>
            <a:r>
              <a:rPr lang="en-US" dirty="0" err="1" smtClean="0"/>
              <a:t>aktual</a:t>
            </a:r>
            <a:r>
              <a:rPr lang="en-US" dirty="0" smtClean="0"/>
              <a:t>)</a:t>
            </a:r>
          </a:p>
          <a:p>
            <a:pPr algn="l" rtl="0"/>
            <a:r>
              <a:rPr lang="en-US" dirty="0" err="1" smtClean="0"/>
              <a:t>Outputnya</a:t>
            </a:r>
            <a:r>
              <a:rPr lang="en-US" dirty="0" smtClean="0"/>
              <a:t> </a:t>
            </a:r>
            <a:r>
              <a:rPr lang="en-US" dirty="0" err="1" smtClean="0"/>
              <a:t>sehat</a:t>
            </a:r>
            <a:r>
              <a:rPr lang="en-US" dirty="0" smtClean="0"/>
              <a:t> (</a:t>
            </a:r>
            <a:r>
              <a:rPr lang="en-US" dirty="0" err="1" smtClean="0"/>
              <a:t>paripurna</a:t>
            </a:r>
            <a:r>
              <a:rPr lang="en-US" dirty="0" smtClean="0"/>
              <a:t> = </a:t>
            </a:r>
            <a:r>
              <a:rPr lang="en-US" dirty="0" err="1" smtClean="0"/>
              <a:t>muttaqun</a:t>
            </a:r>
            <a:r>
              <a:rPr lang="en-US" dirty="0" smtClean="0"/>
              <a:t>)</a:t>
            </a:r>
          </a:p>
        </p:txBody>
      </p:sp>
      <p:sp>
        <p:nvSpPr>
          <p:cNvPr id="3" name="Title 2"/>
          <p:cNvSpPr>
            <a:spLocks noGrp="1"/>
          </p:cNvSpPr>
          <p:nvPr>
            <p:ph type="title"/>
          </p:nvPr>
        </p:nvSpPr>
        <p:spPr/>
        <p:txBody>
          <a:bodyPr/>
          <a:lstStyle/>
          <a:p>
            <a:r>
              <a:rPr lang="en-US" dirty="0" err="1" smtClean="0"/>
              <a:t>Memanage</a:t>
            </a:r>
            <a:r>
              <a:rPr lang="en-US" dirty="0" smtClean="0"/>
              <a:t> </a:t>
            </a:r>
            <a:r>
              <a:rPr lang="en-US" dirty="0" err="1" smtClean="0"/>
              <a:t>Puasa</a:t>
            </a:r>
            <a:endParaRPr lang="ar-SA" dirty="0"/>
          </a:p>
        </p:txBody>
      </p:sp>
    </p:spTree>
    <p:extLst>
      <p:ext uri="{BB962C8B-B14F-4D97-AF65-F5344CB8AC3E}">
        <p14:creationId xmlns:p14="http://schemas.microsoft.com/office/powerpoint/2010/main" val="3025892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err="1" smtClean="0"/>
              <a:t>Seruan</a:t>
            </a:r>
            <a:r>
              <a:rPr lang="en-US" dirty="0" smtClean="0"/>
              <a:t> </a:t>
            </a:r>
            <a:r>
              <a:rPr lang="en-US" dirty="0" err="1" smtClean="0"/>
              <a:t>kepada</a:t>
            </a:r>
            <a:r>
              <a:rPr lang="en-US" dirty="0" smtClean="0"/>
              <a:t> yang </a:t>
            </a:r>
            <a:r>
              <a:rPr lang="en-US" dirty="0" err="1" smtClean="0"/>
              <a:t>beriman</a:t>
            </a:r>
            <a:r>
              <a:rPr lang="en-US" dirty="0" smtClean="0"/>
              <a:t> (</a:t>
            </a:r>
            <a:r>
              <a:rPr lang="en-US" dirty="0" err="1" smtClean="0"/>
              <a:t>sehat</a:t>
            </a:r>
            <a:r>
              <a:rPr lang="en-US" dirty="0" smtClean="0"/>
              <a:t> </a:t>
            </a:r>
            <a:r>
              <a:rPr lang="en-US" dirty="0" err="1" smtClean="0"/>
              <a:t>secara</a:t>
            </a:r>
            <a:r>
              <a:rPr lang="en-US" dirty="0" smtClean="0"/>
              <a:t> </a:t>
            </a:r>
            <a:r>
              <a:rPr lang="en-US" dirty="0" err="1" smtClean="0"/>
              <a:t>aqidah</a:t>
            </a:r>
            <a:r>
              <a:rPr lang="en-US" dirty="0" smtClean="0"/>
              <a:t>)</a:t>
            </a:r>
          </a:p>
          <a:p>
            <a:pPr algn="l" rtl="0"/>
            <a:r>
              <a:rPr lang="en-US" dirty="0" err="1" smtClean="0"/>
              <a:t>Puasa</a:t>
            </a:r>
            <a:r>
              <a:rPr lang="en-US" dirty="0" smtClean="0"/>
              <a:t> (</a:t>
            </a:r>
            <a:r>
              <a:rPr lang="en-US" dirty="0" err="1" smtClean="0"/>
              <a:t>pengendalian</a:t>
            </a:r>
            <a:r>
              <a:rPr lang="en-US" dirty="0" smtClean="0"/>
              <a:t> </a:t>
            </a:r>
            <a:r>
              <a:rPr lang="en-US" dirty="0" err="1" smtClean="0"/>
              <a:t>diri</a:t>
            </a:r>
            <a:r>
              <a:rPr lang="en-US" dirty="0" smtClean="0"/>
              <a:t>) </a:t>
            </a:r>
            <a:r>
              <a:rPr lang="en-US" dirty="0" err="1" smtClean="0"/>
              <a:t>merupakan</a:t>
            </a:r>
            <a:r>
              <a:rPr lang="en-US" dirty="0" smtClean="0"/>
              <a:t> </a:t>
            </a:r>
            <a:r>
              <a:rPr lang="en-US" dirty="0" err="1" smtClean="0"/>
              <a:t>bentuk</a:t>
            </a:r>
            <a:r>
              <a:rPr lang="en-US" dirty="0" smtClean="0"/>
              <a:t> </a:t>
            </a:r>
            <a:r>
              <a:rPr lang="en-US" dirty="0" err="1" smtClean="0"/>
              <a:t>sehat</a:t>
            </a:r>
            <a:r>
              <a:rPr lang="en-US" dirty="0" smtClean="0"/>
              <a:t> </a:t>
            </a:r>
            <a:r>
              <a:rPr lang="en-US" dirty="0" err="1" smtClean="0"/>
              <a:t>secara</a:t>
            </a:r>
            <a:r>
              <a:rPr lang="en-US" dirty="0" smtClean="0"/>
              <a:t> mental</a:t>
            </a:r>
          </a:p>
          <a:p>
            <a:pPr algn="l" rtl="0"/>
            <a:r>
              <a:rPr lang="en-US" dirty="0" err="1" smtClean="0"/>
              <a:t>Sebagaimana</a:t>
            </a:r>
            <a:r>
              <a:rPr lang="en-US" dirty="0" smtClean="0"/>
              <a:t> </a:t>
            </a:r>
            <a:r>
              <a:rPr lang="en-US" dirty="0" err="1" smtClean="0"/>
              <a:t>puasa</a:t>
            </a:r>
            <a:r>
              <a:rPr lang="en-US" dirty="0" smtClean="0"/>
              <a:t> </a:t>
            </a:r>
            <a:r>
              <a:rPr lang="en-US" dirty="0" err="1" smtClean="0"/>
              <a:t>umat</a:t>
            </a:r>
            <a:r>
              <a:rPr lang="en-US" dirty="0" smtClean="0"/>
              <a:t> </a:t>
            </a:r>
            <a:r>
              <a:rPr lang="en-US" dirty="0" err="1" smtClean="0"/>
              <a:t>terdahulu</a:t>
            </a:r>
            <a:r>
              <a:rPr lang="en-US" dirty="0" smtClean="0"/>
              <a:t> (</a:t>
            </a:r>
            <a:r>
              <a:rPr lang="en-US" dirty="0" err="1" smtClean="0"/>
              <a:t>sehat</a:t>
            </a:r>
            <a:r>
              <a:rPr lang="en-US" dirty="0" smtClean="0"/>
              <a:t> </a:t>
            </a:r>
            <a:r>
              <a:rPr lang="en-US" dirty="0" err="1" smtClean="0"/>
              <a:t>secara</a:t>
            </a:r>
            <a:r>
              <a:rPr lang="en-US" dirty="0" smtClean="0"/>
              <a:t> </a:t>
            </a:r>
            <a:r>
              <a:rPr lang="en-US" dirty="0" err="1" smtClean="0"/>
              <a:t>historis</a:t>
            </a:r>
            <a:r>
              <a:rPr lang="en-US" dirty="0" smtClean="0"/>
              <a:t>)</a:t>
            </a:r>
          </a:p>
          <a:p>
            <a:pPr algn="l" rtl="0"/>
            <a:r>
              <a:rPr lang="en-US" dirty="0" smtClean="0"/>
              <a:t>Agar </a:t>
            </a:r>
            <a:r>
              <a:rPr lang="en-US" dirty="0" err="1" smtClean="0"/>
              <a:t>menjadi</a:t>
            </a:r>
            <a:r>
              <a:rPr lang="en-US" dirty="0" smtClean="0"/>
              <a:t> </a:t>
            </a:r>
            <a:r>
              <a:rPr lang="en-US" dirty="0" err="1" smtClean="0"/>
              <a:t>taqwa</a:t>
            </a:r>
            <a:r>
              <a:rPr lang="en-US" dirty="0" smtClean="0"/>
              <a:t> (</a:t>
            </a:r>
            <a:r>
              <a:rPr lang="en-US" dirty="0" err="1" smtClean="0"/>
              <a:t>sehat</a:t>
            </a:r>
            <a:r>
              <a:rPr lang="en-US" dirty="0" smtClean="0"/>
              <a:t> </a:t>
            </a:r>
            <a:r>
              <a:rPr lang="en-US" dirty="0" err="1" smtClean="0"/>
              <a:t>secara</a:t>
            </a:r>
            <a:r>
              <a:rPr lang="en-US" dirty="0" smtClean="0"/>
              <a:t> </a:t>
            </a:r>
            <a:r>
              <a:rPr lang="en-US" dirty="0" err="1" smtClean="0"/>
              <a:t>utuh</a:t>
            </a:r>
            <a:r>
              <a:rPr lang="en-US" dirty="0" smtClean="0"/>
              <a:t>)</a:t>
            </a:r>
            <a:endParaRPr lang="ar-SA" dirty="0"/>
          </a:p>
        </p:txBody>
      </p:sp>
      <p:sp>
        <p:nvSpPr>
          <p:cNvPr id="2" name="Title 1"/>
          <p:cNvSpPr>
            <a:spLocks noGrp="1"/>
          </p:cNvSpPr>
          <p:nvPr>
            <p:ph type="title"/>
          </p:nvPr>
        </p:nvSpPr>
        <p:spPr/>
        <p:txBody>
          <a:bodyPr/>
          <a:lstStyle/>
          <a:p>
            <a:r>
              <a:rPr lang="en-US" dirty="0" err="1" smtClean="0"/>
              <a:t>Dasar</a:t>
            </a:r>
            <a:r>
              <a:rPr lang="en-US" dirty="0" smtClean="0"/>
              <a:t> </a:t>
            </a:r>
            <a:r>
              <a:rPr lang="en-US" dirty="0" err="1" smtClean="0"/>
              <a:t>Puasa</a:t>
            </a:r>
            <a:r>
              <a:rPr lang="en-US" dirty="0" smtClean="0"/>
              <a:t> (Al-Qur’an)</a:t>
            </a:r>
            <a:endParaRPr lang="ar-SA" dirty="0"/>
          </a:p>
        </p:txBody>
      </p:sp>
    </p:spTree>
    <p:extLst>
      <p:ext uri="{BB962C8B-B14F-4D97-AF65-F5344CB8AC3E}">
        <p14:creationId xmlns:p14="http://schemas.microsoft.com/office/powerpoint/2010/main" val="7123213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385</TotalTime>
  <Words>1089</Words>
  <Application>Microsoft Office PowerPoint</Application>
  <PresentationFormat>On-screen Show (4:3)</PresentationFormat>
  <Paragraphs>103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Lucida Sans Unicode</vt:lpstr>
      <vt:lpstr>Verdana</vt:lpstr>
      <vt:lpstr>Wingdings 2</vt:lpstr>
      <vt:lpstr>Wingdings 3</vt:lpstr>
      <vt:lpstr>Concourse</vt:lpstr>
      <vt:lpstr>Berpuasa Sehat dan Bahagia Dalam Ibadah Selama dan Setelah Ramadhan</vt:lpstr>
      <vt:lpstr>Awal Ramadan</vt:lpstr>
      <vt:lpstr>TUJUAN PUASA</vt:lpstr>
      <vt:lpstr>Indikator Taqwa</vt:lpstr>
      <vt:lpstr>Puasa itu perisai</vt:lpstr>
      <vt:lpstr>Puasa sehat عَنْ أَبِي هُرَيْرَةَ، قَالَ: قَالَ رَسُولُ اللَّهِ صَلَّى اللَّهُ عَلَيْهِ وَسَلَّمَ: اغْزُوا تَغْنَمُوا، وَصُومُوا تَصِحُّوا، وَسَافِرُوا تَسْتَغْنُوا )الطبراني :ضعيف( </vt:lpstr>
      <vt:lpstr>Ahlan wa sahlan wa marhaban  ya Ramadan</vt:lpstr>
      <vt:lpstr>Memanage Puasa</vt:lpstr>
      <vt:lpstr>Dasar Puasa (Al-Qur’an)</vt:lpstr>
      <vt:lpstr>Lanjutan</vt:lpstr>
      <vt:lpstr>Lanjutan</vt:lpstr>
      <vt:lpstr>Dasar puasa (Hadis)</vt:lpstr>
      <vt:lpstr>Ketentuan Puasa sesuai Sunnah</vt:lpstr>
      <vt:lpstr>lanjutan</vt:lpstr>
      <vt:lpstr>lanjutan</vt:lpstr>
      <vt:lpstr>lanjutan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Puasa dan Kesehatan  (tinjauan syar’i)</dc:title>
  <dc:creator>Acer</dc:creator>
  <cp:lastModifiedBy>hp</cp:lastModifiedBy>
  <cp:revision>28</cp:revision>
  <dcterms:created xsi:type="dcterms:W3CDTF">2011-07-25T03:18:26Z</dcterms:created>
  <dcterms:modified xsi:type="dcterms:W3CDTF">2018-05-11T06:30:47Z</dcterms:modified>
</cp:coreProperties>
</file>